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205400" cy="32404050"/>
  <p:notesSz cx="6858000" cy="9144000"/>
  <p:defaultTextStyle>
    <a:defPPr>
      <a:defRPr lang="es-CO"/>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00"/>
    <a:srgbClr val="FFFFCC"/>
    <a:srgbClr val="D7E9C5"/>
    <a:srgbClr val="EBFDCF"/>
    <a:srgbClr val="FAFFF3"/>
    <a:srgbClr val="E4FCBC"/>
    <a:srgbClr val="004600"/>
    <a:srgbClr val="E2FAD2"/>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22" d="100"/>
          <a:sy n="22" d="100"/>
        </p:scale>
        <p:origin x="-1776" y="-114"/>
      </p:cViewPr>
      <p:guideLst>
        <p:guide orient="horz" pos="10206"/>
        <p:guide pos="136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os Columnas">
    <p:spTree>
      <p:nvGrpSpPr>
        <p:cNvPr id="1" name=""/>
        <p:cNvGrpSpPr/>
        <p:nvPr/>
      </p:nvGrpSpPr>
      <p:grpSpPr>
        <a:xfrm>
          <a:off x="0" y="0"/>
          <a:ext cx="0" cy="0"/>
          <a:chOff x="0" y="0"/>
          <a:chExt cx="0" cy="0"/>
        </a:xfrm>
      </p:grpSpPr>
      <p:sp>
        <p:nvSpPr>
          <p:cNvPr id="12" name="11 Marcador de texto"/>
          <p:cNvSpPr>
            <a:spLocks noGrp="1"/>
          </p:cNvSpPr>
          <p:nvPr>
            <p:ph type="body" sz="quarter" idx="10" hasCustomPrompt="1"/>
          </p:nvPr>
        </p:nvSpPr>
        <p:spPr>
          <a:xfrm>
            <a:off x="960408" y="486279"/>
            <a:ext cx="35259916" cy="1457325"/>
          </a:xfrm>
          <a:prstGeom prst="rect">
            <a:avLst/>
          </a:prstGeom>
        </p:spPr>
        <p:txBody>
          <a:bodyPr anchor="ctr"/>
          <a:lstStyle>
            <a:lvl1pPr marL="0" indent="0">
              <a:buNone/>
              <a:defRPr sz="10500" b="1">
                <a:solidFill>
                  <a:schemeClr val="bg1"/>
                </a:solidFill>
                <a:latin typeface="+mj-lt"/>
              </a:defRPr>
            </a:lvl1pPr>
            <a:lvl2pPr marL="2160270" indent="0">
              <a:buNone/>
              <a:defRPr/>
            </a:lvl2pPr>
            <a:lvl3pPr marL="4320540" indent="0">
              <a:buNone/>
              <a:defRPr/>
            </a:lvl3pPr>
            <a:lvl4pPr marL="6480810" indent="0">
              <a:buNone/>
              <a:defRPr/>
            </a:lvl4pPr>
            <a:lvl5pPr marL="8641080" indent="0">
              <a:buNone/>
              <a:defRPr/>
            </a:lvl5pPr>
          </a:lstStyle>
          <a:p>
            <a:pPr lvl="0"/>
            <a:r>
              <a:rPr lang="es-ES" dirty="0" smtClean="0"/>
              <a:t>Título poster</a:t>
            </a:r>
            <a:endParaRPr lang="es-CO" dirty="0"/>
          </a:p>
        </p:txBody>
      </p:sp>
      <p:sp>
        <p:nvSpPr>
          <p:cNvPr id="14" name="13 Marcador de texto"/>
          <p:cNvSpPr>
            <a:spLocks noGrp="1"/>
          </p:cNvSpPr>
          <p:nvPr>
            <p:ph type="body" sz="quarter" idx="11" hasCustomPrompt="1"/>
          </p:nvPr>
        </p:nvSpPr>
        <p:spPr>
          <a:xfrm>
            <a:off x="960208" y="2214135"/>
            <a:ext cx="35259916" cy="756420"/>
          </a:xfrm>
          <a:prstGeom prst="rect">
            <a:avLst/>
          </a:prstGeom>
        </p:spPr>
        <p:txBody>
          <a:bodyPr anchor="ctr"/>
          <a:lstStyle>
            <a:lvl1pPr marL="0" indent="0">
              <a:buNone/>
              <a:defRPr sz="6000" b="1">
                <a:solidFill>
                  <a:schemeClr val="bg1"/>
                </a:solidFill>
              </a:defRPr>
            </a:lvl1pPr>
            <a:lvl2pPr marL="2160270" indent="0">
              <a:buNone/>
              <a:defRPr sz="6000">
                <a:solidFill>
                  <a:srgbClr val="FFFFCC"/>
                </a:solidFill>
              </a:defRPr>
            </a:lvl2pPr>
            <a:lvl3pPr marL="4320540" indent="0">
              <a:buNone/>
              <a:defRPr sz="6000">
                <a:solidFill>
                  <a:srgbClr val="FFFFCC"/>
                </a:solidFill>
              </a:defRPr>
            </a:lvl3pPr>
            <a:lvl4pPr marL="6480810" indent="0">
              <a:buNone/>
              <a:defRPr sz="6000">
                <a:solidFill>
                  <a:srgbClr val="FFFFCC"/>
                </a:solidFill>
              </a:defRPr>
            </a:lvl4pPr>
            <a:lvl5pPr marL="8641080" indent="0">
              <a:buNone/>
              <a:defRPr sz="6000">
                <a:solidFill>
                  <a:srgbClr val="FFFFCC"/>
                </a:solidFill>
              </a:defRPr>
            </a:lvl5pPr>
          </a:lstStyle>
          <a:p>
            <a:pPr lvl="0"/>
            <a:r>
              <a:rPr lang="es-ES" dirty="0" smtClean="0"/>
              <a:t>Subtítulo</a:t>
            </a:r>
            <a:endParaRPr lang="es-CO" dirty="0"/>
          </a:p>
        </p:txBody>
      </p:sp>
      <p:sp>
        <p:nvSpPr>
          <p:cNvPr id="16" name="15 Marcador de texto"/>
          <p:cNvSpPr>
            <a:spLocks noGrp="1"/>
          </p:cNvSpPr>
          <p:nvPr>
            <p:ph type="body" sz="quarter" idx="12" hasCustomPrompt="1"/>
          </p:nvPr>
        </p:nvSpPr>
        <p:spPr>
          <a:xfrm>
            <a:off x="960207" y="3240454"/>
            <a:ext cx="41380797" cy="486185"/>
          </a:xfrm>
          <a:prstGeom prst="rect">
            <a:avLst/>
          </a:prstGeom>
        </p:spPr>
        <p:txBody>
          <a:bodyPr anchor="ctr"/>
          <a:lstStyle>
            <a:lvl1pPr marL="0" indent="0">
              <a:buNone/>
              <a:defRPr sz="2800">
                <a:solidFill>
                  <a:schemeClr val="bg1"/>
                </a:solidFill>
              </a:defRPr>
            </a:lvl1pPr>
            <a:lvl2pPr marL="2160270" indent="0">
              <a:buNone/>
              <a:defRPr sz="2000">
                <a:solidFill>
                  <a:schemeClr val="bg1"/>
                </a:solidFill>
              </a:defRPr>
            </a:lvl2pPr>
            <a:lvl3pPr marL="4320540" indent="0">
              <a:buNone/>
              <a:defRPr sz="2000">
                <a:solidFill>
                  <a:schemeClr val="bg1"/>
                </a:solidFill>
              </a:defRPr>
            </a:lvl3pPr>
            <a:lvl4pPr marL="6480810" indent="0">
              <a:buNone/>
              <a:defRPr sz="2000">
                <a:solidFill>
                  <a:schemeClr val="bg1"/>
                </a:solidFill>
              </a:defRPr>
            </a:lvl4pPr>
            <a:lvl5pPr marL="8641080" indent="0">
              <a:buNone/>
              <a:defRPr sz="2000">
                <a:solidFill>
                  <a:schemeClr val="bg1"/>
                </a:solidFill>
              </a:defRPr>
            </a:lvl5pPr>
          </a:lstStyle>
          <a:p>
            <a:pPr lvl="0"/>
            <a:r>
              <a:rPr lang="es-ES" dirty="0" smtClean="0"/>
              <a:t>Autores</a:t>
            </a:r>
          </a:p>
        </p:txBody>
      </p:sp>
      <p:sp>
        <p:nvSpPr>
          <p:cNvPr id="18" name="17 Marcador de texto"/>
          <p:cNvSpPr>
            <a:spLocks noGrp="1"/>
          </p:cNvSpPr>
          <p:nvPr>
            <p:ph type="body" sz="quarter" idx="13" hasCustomPrompt="1"/>
          </p:nvPr>
        </p:nvSpPr>
        <p:spPr>
          <a:xfrm>
            <a:off x="960209" y="3995850"/>
            <a:ext cx="41380796" cy="810909"/>
          </a:xfrm>
          <a:prstGeom prst="rect">
            <a:avLst/>
          </a:prstGeom>
        </p:spPr>
        <p:txBody>
          <a:bodyPr anchor="ctr"/>
          <a:lstStyle>
            <a:lvl1pPr marL="0" indent="0">
              <a:buNone/>
              <a:defRPr sz="2800">
                <a:solidFill>
                  <a:schemeClr val="bg1"/>
                </a:solidFill>
              </a:defRPr>
            </a:lvl1pPr>
            <a:lvl2pPr marL="2160270" indent="0">
              <a:buNone/>
              <a:defRPr sz="2800">
                <a:solidFill>
                  <a:schemeClr val="bg1"/>
                </a:solidFill>
              </a:defRPr>
            </a:lvl2pPr>
            <a:lvl3pPr marL="4320540" indent="0">
              <a:buNone/>
              <a:defRPr sz="2800">
                <a:solidFill>
                  <a:schemeClr val="bg1"/>
                </a:solidFill>
              </a:defRPr>
            </a:lvl3pPr>
            <a:lvl4pPr marL="6480810" indent="0">
              <a:buNone/>
              <a:defRPr sz="2800">
                <a:solidFill>
                  <a:schemeClr val="bg1"/>
                </a:solidFill>
              </a:defRPr>
            </a:lvl4pPr>
            <a:lvl5pPr marL="8641080" indent="0">
              <a:buNone/>
              <a:defRPr sz="2800">
                <a:solidFill>
                  <a:schemeClr val="bg1"/>
                </a:solidFill>
              </a:defRPr>
            </a:lvl5pPr>
          </a:lstStyle>
          <a:p>
            <a:pPr lvl="0"/>
            <a:r>
              <a:rPr lang="es-ES" dirty="0" smtClean="0"/>
              <a:t>Afiliaciones</a:t>
            </a:r>
            <a:endParaRPr lang="es-CO" dirty="0"/>
          </a:p>
        </p:txBody>
      </p:sp>
      <p:sp>
        <p:nvSpPr>
          <p:cNvPr id="21" name="20 Marcador de texto"/>
          <p:cNvSpPr>
            <a:spLocks noGrp="1"/>
          </p:cNvSpPr>
          <p:nvPr>
            <p:ph type="body" sz="quarter" idx="14" hasCustomPrompt="1"/>
          </p:nvPr>
        </p:nvSpPr>
        <p:spPr>
          <a:xfrm>
            <a:off x="937619" y="6265032"/>
            <a:ext cx="14496852" cy="5346483"/>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introducción</a:t>
            </a:r>
            <a:endParaRPr lang="es-CO" dirty="0"/>
          </a:p>
        </p:txBody>
      </p:sp>
      <p:sp>
        <p:nvSpPr>
          <p:cNvPr id="31" name="20 Marcador de texto"/>
          <p:cNvSpPr>
            <a:spLocks noGrp="1"/>
          </p:cNvSpPr>
          <p:nvPr>
            <p:ph type="body" sz="quarter" idx="16" hasCustomPrompt="1"/>
          </p:nvPr>
        </p:nvSpPr>
        <p:spPr>
          <a:xfrm>
            <a:off x="937619" y="12799758"/>
            <a:ext cx="14496852" cy="3240249"/>
          </a:xfrm>
          <a:prstGeom prst="rect">
            <a:avLst/>
          </a:prstGeom>
          <a:noFill/>
        </p:spPr>
        <p:txBody>
          <a:bodyPr anchor="t"/>
          <a:lstStyle>
            <a:lvl1pPr marL="0" indent="0" algn="l">
              <a:buFont typeface="Arial" panose="020B0604020202020204" pitchFamily="34" charset="0"/>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objetivos</a:t>
            </a:r>
            <a:endParaRPr lang="es-CO" dirty="0"/>
          </a:p>
        </p:txBody>
      </p:sp>
      <p:sp>
        <p:nvSpPr>
          <p:cNvPr id="33" name="20 Marcador de texto"/>
          <p:cNvSpPr>
            <a:spLocks noGrp="1"/>
          </p:cNvSpPr>
          <p:nvPr>
            <p:ph type="body" sz="quarter" idx="17" hasCustomPrompt="1"/>
          </p:nvPr>
        </p:nvSpPr>
        <p:spPr>
          <a:xfrm>
            <a:off x="937619" y="17282256"/>
            <a:ext cx="14496852" cy="10099011"/>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métodos</a:t>
            </a:r>
            <a:endParaRPr lang="es-CO" dirty="0"/>
          </a:p>
        </p:txBody>
      </p:sp>
      <p:sp>
        <p:nvSpPr>
          <p:cNvPr id="35" name="20 Marcador de texto"/>
          <p:cNvSpPr>
            <a:spLocks noGrp="1"/>
          </p:cNvSpPr>
          <p:nvPr>
            <p:ph type="body" sz="quarter" idx="18" hasCustomPrompt="1"/>
          </p:nvPr>
        </p:nvSpPr>
        <p:spPr>
          <a:xfrm>
            <a:off x="16209851" y="26679300"/>
            <a:ext cx="26114901" cy="5346483"/>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conclusiones</a:t>
            </a:r>
            <a:endParaRPr lang="es-CO" dirty="0"/>
          </a:p>
        </p:txBody>
      </p:sp>
      <p:sp>
        <p:nvSpPr>
          <p:cNvPr id="37" name="20 Marcador de texto"/>
          <p:cNvSpPr>
            <a:spLocks noGrp="1"/>
          </p:cNvSpPr>
          <p:nvPr>
            <p:ph type="body" sz="quarter" idx="19" hasCustomPrompt="1"/>
          </p:nvPr>
        </p:nvSpPr>
        <p:spPr>
          <a:xfrm>
            <a:off x="16209851" y="6265032"/>
            <a:ext cx="26114901" cy="19172019"/>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resultados</a:t>
            </a:r>
            <a:endParaRPr lang="es-CO" dirty="0"/>
          </a:p>
        </p:txBody>
      </p:sp>
      <p:sp>
        <p:nvSpPr>
          <p:cNvPr id="39" name="20 Marcador de texto"/>
          <p:cNvSpPr>
            <a:spLocks noGrp="1"/>
          </p:cNvSpPr>
          <p:nvPr>
            <p:ph type="body" sz="quarter" idx="20" hasCustomPrompt="1"/>
          </p:nvPr>
        </p:nvSpPr>
        <p:spPr>
          <a:xfrm>
            <a:off x="937621" y="28623516"/>
            <a:ext cx="14497609" cy="3348262"/>
          </a:xfrm>
          <a:prstGeom prst="rect">
            <a:avLst/>
          </a:prstGeom>
          <a:noFill/>
        </p:spPr>
        <p:txBody>
          <a:bodyPr anchor="t"/>
          <a:lstStyle>
            <a:lvl1pPr marL="0" indent="0" algn="l">
              <a:buNone/>
              <a:defRPr sz="32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referencias</a:t>
            </a:r>
            <a:endParaRPr lang="es-CO" dirty="0"/>
          </a:p>
        </p:txBody>
      </p:sp>
      <p:sp>
        <p:nvSpPr>
          <p:cNvPr id="3" name="2 Marcador de texto"/>
          <p:cNvSpPr>
            <a:spLocks noGrp="1"/>
          </p:cNvSpPr>
          <p:nvPr>
            <p:ph type="body" sz="quarter" idx="21" hasCustomPrompt="1"/>
          </p:nvPr>
        </p:nvSpPr>
        <p:spPr>
          <a:xfrm>
            <a:off x="937619" y="5455296"/>
            <a:ext cx="14497610" cy="809625"/>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Introducción</a:t>
            </a:r>
            <a:endParaRPr lang="es-CO" dirty="0"/>
          </a:p>
        </p:txBody>
      </p:sp>
      <p:sp>
        <p:nvSpPr>
          <p:cNvPr id="20" name="2 Marcador de texto"/>
          <p:cNvSpPr>
            <a:spLocks noGrp="1"/>
          </p:cNvSpPr>
          <p:nvPr>
            <p:ph type="body" sz="quarter" idx="22" hasCustomPrompt="1"/>
          </p:nvPr>
        </p:nvSpPr>
        <p:spPr>
          <a:xfrm>
            <a:off x="16209850" y="5455296"/>
            <a:ext cx="26116268" cy="809625"/>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Resultados</a:t>
            </a:r>
            <a:endParaRPr lang="es-CO" dirty="0"/>
          </a:p>
        </p:txBody>
      </p:sp>
      <p:sp>
        <p:nvSpPr>
          <p:cNvPr id="22" name="2 Marcador de texto"/>
          <p:cNvSpPr>
            <a:spLocks noGrp="1"/>
          </p:cNvSpPr>
          <p:nvPr>
            <p:ph type="body" sz="quarter" idx="23" hasCustomPrompt="1"/>
          </p:nvPr>
        </p:nvSpPr>
        <p:spPr>
          <a:xfrm>
            <a:off x="936404" y="12025561"/>
            <a:ext cx="14497610" cy="809625"/>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Objetivos</a:t>
            </a:r>
            <a:endParaRPr lang="es-CO" dirty="0"/>
          </a:p>
        </p:txBody>
      </p:sp>
      <p:sp>
        <p:nvSpPr>
          <p:cNvPr id="23" name="2 Marcador de texto"/>
          <p:cNvSpPr>
            <a:spLocks noGrp="1"/>
          </p:cNvSpPr>
          <p:nvPr>
            <p:ph type="body" sz="quarter" idx="24" hasCustomPrompt="1"/>
          </p:nvPr>
        </p:nvSpPr>
        <p:spPr>
          <a:xfrm>
            <a:off x="938378" y="16490057"/>
            <a:ext cx="14497610" cy="809625"/>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Métodos</a:t>
            </a:r>
            <a:endParaRPr lang="es-CO" dirty="0"/>
          </a:p>
        </p:txBody>
      </p:sp>
      <p:sp>
        <p:nvSpPr>
          <p:cNvPr id="25" name="2 Marcador de texto"/>
          <p:cNvSpPr>
            <a:spLocks noGrp="1"/>
          </p:cNvSpPr>
          <p:nvPr>
            <p:ph type="body" sz="quarter" idx="25" hasCustomPrompt="1"/>
          </p:nvPr>
        </p:nvSpPr>
        <p:spPr>
          <a:xfrm>
            <a:off x="936404" y="27867321"/>
            <a:ext cx="14497610" cy="809625"/>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Referencias</a:t>
            </a:r>
            <a:endParaRPr lang="es-CO" dirty="0"/>
          </a:p>
        </p:txBody>
      </p:sp>
      <p:sp>
        <p:nvSpPr>
          <p:cNvPr id="26" name="2 Marcador de texto"/>
          <p:cNvSpPr>
            <a:spLocks noGrp="1"/>
          </p:cNvSpPr>
          <p:nvPr>
            <p:ph type="body" sz="quarter" idx="26" hasCustomPrompt="1"/>
          </p:nvPr>
        </p:nvSpPr>
        <p:spPr>
          <a:xfrm>
            <a:off x="16202100" y="25905568"/>
            <a:ext cx="26116268" cy="809625"/>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Conclusiones</a:t>
            </a:r>
            <a:endParaRPr lang="es-CO" dirty="0"/>
          </a:p>
        </p:txBody>
      </p:sp>
    </p:spTree>
    <p:extLst>
      <p:ext uri="{BB962C8B-B14F-4D97-AF65-F5344CB8AC3E}">
        <p14:creationId xmlns:p14="http://schemas.microsoft.com/office/powerpoint/2010/main" val="32928922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es Columnas">
    <p:spTree>
      <p:nvGrpSpPr>
        <p:cNvPr id="1" name=""/>
        <p:cNvGrpSpPr/>
        <p:nvPr/>
      </p:nvGrpSpPr>
      <p:grpSpPr>
        <a:xfrm>
          <a:off x="0" y="0"/>
          <a:ext cx="0" cy="0"/>
          <a:chOff x="0" y="0"/>
          <a:chExt cx="0" cy="0"/>
        </a:xfrm>
      </p:grpSpPr>
      <p:sp>
        <p:nvSpPr>
          <p:cNvPr id="12" name="11 Marcador de texto"/>
          <p:cNvSpPr>
            <a:spLocks noGrp="1"/>
          </p:cNvSpPr>
          <p:nvPr>
            <p:ph type="body" sz="quarter" idx="10" hasCustomPrompt="1"/>
          </p:nvPr>
        </p:nvSpPr>
        <p:spPr>
          <a:xfrm>
            <a:off x="960408" y="486279"/>
            <a:ext cx="35259916" cy="1457325"/>
          </a:xfrm>
          <a:prstGeom prst="rect">
            <a:avLst/>
          </a:prstGeom>
        </p:spPr>
        <p:txBody>
          <a:bodyPr anchor="ctr"/>
          <a:lstStyle>
            <a:lvl1pPr marL="0" indent="0">
              <a:buNone/>
              <a:defRPr sz="10500" b="1">
                <a:solidFill>
                  <a:schemeClr val="bg1"/>
                </a:solidFill>
                <a:latin typeface="+mj-lt"/>
              </a:defRPr>
            </a:lvl1pPr>
            <a:lvl2pPr marL="2160270" indent="0">
              <a:buNone/>
              <a:defRPr/>
            </a:lvl2pPr>
            <a:lvl3pPr marL="4320540" indent="0">
              <a:buNone/>
              <a:defRPr/>
            </a:lvl3pPr>
            <a:lvl4pPr marL="6480810" indent="0">
              <a:buNone/>
              <a:defRPr/>
            </a:lvl4pPr>
            <a:lvl5pPr marL="8641080" indent="0">
              <a:buNone/>
              <a:defRPr/>
            </a:lvl5pPr>
          </a:lstStyle>
          <a:p>
            <a:pPr lvl="0"/>
            <a:r>
              <a:rPr lang="es-ES" dirty="0" smtClean="0"/>
              <a:t>Título poster</a:t>
            </a:r>
            <a:endParaRPr lang="es-CO" dirty="0"/>
          </a:p>
        </p:txBody>
      </p:sp>
      <p:sp>
        <p:nvSpPr>
          <p:cNvPr id="14" name="13 Marcador de texto"/>
          <p:cNvSpPr>
            <a:spLocks noGrp="1"/>
          </p:cNvSpPr>
          <p:nvPr>
            <p:ph type="body" sz="quarter" idx="11" hasCustomPrompt="1"/>
          </p:nvPr>
        </p:nvSpPr>
        <p:spPr>
          <a:xfrm>
            <a:off x="960208" y="2214135"/>
            <a:ext cx="35259916" cy="756420"/>
          </a:xfrm>
          <a:prstGeom prst="rect">
            <a:avLst/>
          </a:prstGeom>
        </p:spPr>
        <p:txBody>
          <a:bodyPr anchor="ctr"/>
          <a:lstStyle>
            <a:lvl1pPr marL="0" indent="0">
              <a:buNone/>
              <a:defRPr sz="6000" b="1">
                <a:solidFill>
                  <a:schemeClr val="bg1"/>
                </a:solidFill>
              </a:defRPr>
            </a:lvl1pPr>
            <a:lvl2pPr marL="2160270" indent="0">
              <a:buNone/>
              <a:defRPr sz="6000">
                <a:solidFill>
                  <a:srgbClr val="FFFFCC"/>
                </a:solidFill>
              </a:defRPr>
            </a:lvl2pPr>
            <a:lvl3pPr marL="4320540" indent="0">
              <a:buNone/>
              <a:defRPr sz="6000">
                <a:solidFill>
                  <a:srgbClr val="FFFFCC"/>
                </a:solidFill>
              </a:defRPr>
            </a:lvl3pPr>
            <a:lvl4pPr marL="6480810" indent="0">
              <a:buNone/>
              <a:defRPr sz="6000">
                <a:solidFill>
                  <a:srgbClr val="FFFFCC"/>
                </a:solidFill>
              </a:defRPr>
            </a:lvl4pPr>
            <a:lvl5pPr marL="8641080" indent="0">
              <a:buNone/>
              <a:defRPr sz="6000">
                <a:solidFill>
                  <a:srgbClr val="FFFFCC"/>
                </a:solidFill>
              </a:defRPr>
            </a:lvl5pPr>
          </a:lstStyle>
          <a:p>
            <a:pPr lvl="0"/>
            <a:r>
              <a:rPr lang="es-ES" dirty="0" smtClean="0"/>
              <a:t>Subtítulo</a:t>
            </a:r>
            <a:endParaRPr lang="es-CO" dirty="0"/>
          </a:p>
        </p:txBody>
      </p:sp>
      <p:sp>
        <p:nvSpPr>
          <p:cNvPr id="16" name="15 Marcador de texto"/>
          <p:cNvSpPr>
            <a:spLocks noGrp="1"/>
          </p:cNvSpPr>
          <p:nvPr>
            <p:ph type="body" sz="quarter" idx="12" hasCustomPrompt="1"/>
          </p:nvPr>
        </p:nvSpPr>
        <p:spPr>
          <a:xfrm>
            <a:off x="960207" y="3240454"/>
            <a:ext cx="41380797" cy="486185"/>
          </a:xfrm>
          <a:prstGeom prst="rect">
            <a:avLst/>
          </a:prstGeom>
        </p:spPr>
        <p:txBody>
          <a:bodyPr anchor="ctr"/>
          <a:lstStyle>
            <a:lvl1pPr marL="0" indent="0">
              <a:buNone/>
              <a:defRPr sz="2800">
                <a:solidFill>
                  <a:schemeClr val="bg1"/>
                </a:solidFill>
              </a:defRPr>
            </a:lvl1pPr>
            <a:lvl2pPr marL="2160270" indent="0">
              <a:buNone/>
              <a:defRPr sz="2000">
                <a:solidFill>
                  <a:schemeClr val="bg1"/>
                </a:solidFill>
              </a:defRPr>
            </a:lvl2pPr>
            <a:lvl3pPr marL="4320540" indent="0">
              <a:buNone/>
              <a:defRPr sz="2000">
                <a:solidFill>
                  <a:schemeClr val="bg1"/>
                </a:solidFill>
              </a:defRPr>
            </a:lvl3pPr>
            <a:lvl4pPr marL="6480810" indent="0">
              <a:buNone/>
              <a:defRPr sz="2000">
                <a:solidFill>
                  <a:schemeClr val="bg1"/>
                </a:solidFill>
              </a:defRPr>
            </a:lvl4pPr>
            <a:lvl5pPr marL="8641080" indent="0">
              <a:buNone/>
              <a:defRPr sz="2000">
                <a:solidFill>
                  <a:schemeClr val="bg1"/>
                </a:solidFill>
              </a:defRPr>
            </a:lvl5pPr>
          </a:lstStyle>
          <a:p>
            <a:pPr lvl="0"/>
            <a:r>
              <a:rPr lang="es-ES" dirty="0" smtClean="0"/>
              <a:t>Autores</a:t>
            </a:r>
          </a:p>
        </p:txBody>
      </p:sp>
      <p:sp>
        <p:nvSpPr>
          <p:cNvPr id="18" name="17 Marcador de texto"/>
          <p:cNvSpPr>
            <a:spLocks noGrp="1"/>
          </p:cNvSpPr>
          <p:nvPr>
            <p:ph type="body" sz="quarter" idx="13" hasCustomPrompt="1"/>
          </p:nvPr>
        </p:nvSpPr>
        <p:spPr>
          <a:xfrm>
            <a:off x="960209" y="3995850"/>
            <a:ext cx="41380796" cy="810909"/>
          </a:xfrm>
          <a:prstGeom prst="rect">
            <a:avLst/>
          </a:prstGeom>
        </p:spPr>
        <p:txBody>
          <a:bodyPr anchor="ctr"/>
          <a:lstStyle>
            <a:lvl1pPr marL="0" indent="0">
              <a:buNone/>
              <a:defRPr sz="2800">
                <a:solidFill>
                  <a:schemeClr val="bg1"/>
                </a:solidFill>
              </a:defRPr>
            </a:lvl1pPr>
            <a:lvl2pPr marL="2160270" indent="0">
              <a:buNone/>
              <a:defRPr sz="2800">
                <a:solidFill>
                  <a:schemeClr val="bg1"/>
                </a:solidFill>
              </a:defRPr>
            </a:lvl2pPr>
            <a:lvl3pPr marL="4320540" indent="0">
              <a:buNone/>
              <a:defRPr sz="2800">
                <a:solidFill>
                  <a:schemeClr val="bg1"/>
                </a:solidFill>
              </a:defRPr>
            </a:lvl3pPr>
            <a:lvl4pPr marL="6480810" indent="0">
              <a:buNone/>
              <a:defRPr sz="2800">
                <a:solidFill>
                  <a:schemeClr val="bg1"/>
                </a:solidFill>
              </a:defRPr>
            </a:lvl4pPr>
            <a:lvl5pPr marL="8641080" indent="0">
              <a:buNone/>
              <a:defRPr sz="2800">
                <a:solidFill>
                  <a:schemeClr val="bg1"/>
                </a:solidFill>
              </a:defRPr>
            </a:lvl5pPr>
          </a:lstStyle>
          <a:p>
            <a:pPr lvl="0"/>
            <a:r>
              <a:rPr lang="es-ES" dirty="0" smtClean="0"/>
              <a:t>Afiliaciones</a:t>
            </a:r>
            <a:endParaRPr lang="es-CO" dirty="0"/>
          </a:p>
        </p:txBody>
      </p:sp>
      <p:sp>
        <p:nvSpPr>
          <p:cNvPr id="21" name="20 Marcador de texto"/>
          <p:cNvSpPr>
            <a:spLocks noGrp="1"/>
          </p:cNvSpPr>
          <p:nvPr>
            <p:ph type="body" sz="quarter" idx="14" hasCustomPrompt="1"/>
          </p:nvPr>
        </p:nvSpPr>
        <p:spPr>
          <a:xfrm>
            <a:off x="937619" y="6265032"/>
            <a:ext cx="13177479" cy="5346483"/>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introducción</a:t>
            </a:r>
            <a:endParaRPr lang="es-CO" dirty="0"/>
          </a:p>
        </p:txBody>
      </p:sp>
      <p:sp>
        <p:nvSpPr>
          <p:cNvPr id="31" name="20 Marcador de texto"/>
          <p:cNvSpPr>
            <a:spLocks noGrp="1"/>
          </p:cNvSpPr>
          <p:nvPr>
            <p:ph type="body" sz="quarter" idx="16" hasCustomPrompt="1"/>
          </p:nvPr>
        </p:nvSpPr>
        <p:spPr>
          <a:xfrm>
            <a:off x="937619" y="12799758"/>
            <a:ext cx="13177479" cy="3240249"/>
          </a:xfrm>
          <a:prstGeom prst="rect">
            <a:avLst/>
          </a:prstGeom>
          <a:noFill/>
        </p:spPr>
        <p:txBody>
          <a:bodyPr anchor="t"/>
          <a:lstStyle>
            <a:lvl1pPr marL="0" indent="0" algn="l">
              <a:buFont typeface="Arial" panose="020B0604020202020204" pitchFamily="34" charset="0"/>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objetivos</a:t>
            </a:r>
            <a:endParaRPr lang="es-CO" dirty="0"/>
          </a:p>
        </p:txBody>
      </p:sp>
      <p:sp>
        <p:nvSpPr>
          <p:cNvPr id="33" name="20 Marcador de texto"/>
          <p:cNvSpPr>
            <a:spLocks noGrp="1"/>
          </p:cNvSpPr>
          <p:nvPr>
            <p:ph type="body" sz="quarter" idx="17" hasCustomPrompt="1"/>
          </p:nvPr>
        </p:nvSpPr>
        <p:spPr>
          <a:xfrm>
            <a:off x="937619" y="17282256"/>
            <a:ext cx="13177479" cy="10099011"/>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métodos</a:t>
            </a:r>
            <a:endParaRPr lang="es-CO" dirty="0"/>
          </a:p>
        </p:txBody>
      </p:sp>
      <p:sp>
        <p:nvSpPr>
          <p:cNvPr id="37" name="20 Marcador de texto"/>
          <p:cNvSpPr>
            <a:spLocks noGrp="1"/>
          </p:cNvSpPr>
          <p:nvPr>
            <p:ph type="body" sz="quarter" idx="19" hasCustomPrompt="1"/>
          </p:nvPr>
        </p:nvSpPr>
        <p:spPr>
          <a:xfrm>
            <a:off x="15049271" y="6265032"/>
            <a:ext cx="13178165" cy="25706745"/>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resultados</a:t>
            </a:r>
            <a:endParaRPr lang="es-CO" dirty="0"/>
          </a:p>
        </p:txBody>
      </p:sp>
      <p:sp>
        <p:nvSpPr>
          <p:cNvPr id="39" name="20 Marcador de texto"/>
          <p:cNvSpPr>
            <a:spLocks noGrp="1"/>
          </p:cNvSpPr>
          <p:nvPr>
            <p:ph type="body" sz="quarter" idx="20" hasCustomPrompt="1"/>
          </p:nvPr>
        </p:nvSpPr>
        <p:spPr>
          <a:xfrm>
            <a:off x="937622" y="28623516"/>
            <a:ext cx="13178166" cy="3348262"/>
          </a:xfrm>
          <a:prstGeom prst="rect">
            <a:avLst/>
          </a:prstGeom>
          <a:noFill/>
        </p:spPr>
        <p:txBody>
          <a:bodyPr anchor="t"/>
          <a:lstStyle>
            <a:lvl1pPr marL="0" indent="0" algn="l">
              <a:buNone/>
              <a:defRPr sz="32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referencias</a:t>
            </a:r>
            <a:endParaRPr lang="es-CO" dirty="0"/>
          </a:p>
        </p:txBody>
      </p:sp>
      <p:sp>
        <p:nvSpPr>
          <p:cNvPr id="29" name="20 Marcador de texto"/>
          <p:cNvSpPr>
            <a:spLocks noGrp="1"/>
          </p:cNvSpPr>
          <p:nvPr>
            <p:ph type="body" sz="quarter" idx="21" hasCustomPrompt="1"/>
          </p:nvPr>
        </p:nvSpPr>
        <p:spPr>
          <a:xfrm>
            <a:off x="29162839" y="24069010"/>
            <a:ext cx="13178165" cy="7830759"/>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conclusiones</a:t>
            </a:r>
            <a:endParaRPr lang="es-CO" dirty="0"/>
          </a:p>
        </p:txBody>
      </p:sp>
      <p:sp>
        <p:nvSpPr>
          <p:cNvPr id="41" name="20 Marcador de texto"/>
          <p:cNvSpPr>
            <a:spLocks noGrp="1"/>
          </p:cNvSpPr>
          <p:nvPr>
            <p:ph type="body" sz="quarter" idx="22" hasCustomPrompt="1"/>
          </p:nvPr>
        </p:nvSpPr>
        <p:spPr>
          <a:xfrm>
            <a:off x="29162839" y="6265032"/>
            <a:ext cx="13178165" cy="16561729"/>
          </a:xfrm>
          <a:prstGeom prst="rect">
            <a:avLst/>
          </a:prstGeom>
          <a:noFill/>
        </p:spPr>
        <p:txBody>
          <a:bodyPr anchor="t"/>
          <a:lstStyle>
            <a:lvl1pPr marL="0" indent="0" algn="l">
              <a:buNone/>
              <a:defRPr sz="4400" b="0">
                <a:solidFill>
                  <a:schemeClr val="tx1"/>
                </a:solidFill>
                <a:latin typeface="+mn-lt"/>
                <a:ea typeface="Microsoft YaHei Light" panose="020B0502040204020203" pitchFamily="34" charset="-122"/>
              </a:defRPr>
            </a:lvl1pPr>
            <a:lvl2pPr marL="2160270" indent="0">
              <a:buNone/>
              <a:defRPr sz="2000"/>
            </a:lvl2pPr>
            <a:lvl3pPr marL="4320540" indent="0">
              <a:buNone/>
              <a:defRPr sz="2000"/>
            </a:lvl3pPr>
            <a:lvl4pPr marL="6480810" indent="0">
              <a:buNone/>
              <a:defRPr sz="2000"/>
            </a:lvl4pPr>
            <a:lvl5pPr marL="8641080" indent="0">
              <a:buNone/>
              <a:defRPr sz="2000"/>
            </a:lvl5pPr>
          </a:lstStyle>
          <a:p>
            <a:pPr lvl="0"/>
            <a:r>
              <a:rPr lang="es-ES" dirty="0" smtClean="0"/>
              <a:t>Texto resultados</a:t>
            </a:r>
            <a:endParaRPr lang="es-CO" dirty="0"/>
          </a:p>
        </p:txBody>
      </p:sp>
      <p:sp>
        <p:nvSpPr>
          <p:cNvPr id="20" name="2 Marcador de texto"/>
          <p:cNvSpPr>
            <a:spLocks noGrp="1"/>
          </p:cNvSpPr>
          <p:nvPr>
            <p:ph type="body" sz="quarter" idx="23" hasCustomPrompt="1"/>
          </p:nvPr>
        </p:nvSpPr>
        <p:spPr>
          <a:xfrm>
            <a:off x="937619" y="5455297"/>
            <a:ext cx="13177464" cy="792088"/>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Introducción</a:t>
            </a:r>
            <a:endParaRPr lang="es-CO" dirty="0"/>
          </a:p>
        </p:txBody>
      </p:sp>
      <p:sp>
        <p:nvSpPr>
          <p:cNvPr id="22" name="2 Marcador de texto"/>
          <p:cNvSpPr>
            <a:spLocks noGrp="1"/>
          </p:cNvSpPr>
          <p:nvPr>
            <p:ph type="body" sz="quarter" idx="24" hasCustomPrompt="1"/>
          </p:nvPr>
        </p:nvSpPr>
        <p:spPr>
          <a:xfrm>
            <a:off x="936404" y="12025562"/>
            <a:ext cx="13177464" cy="792088"/>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Objetivos</a:t>
            </a:r>
            <a:endParaRPr lang="es-CO" dirty="0"/>
          </a:p>
        </p:txBody>
      </p:sp>
      <p:sp>
        <p:nvSpPr>
          <p:cNvPr id="23" name="2 Marcador de texto"/>
          <p:cNvSpPr>
            <a:spLocks noGrp="1"/>
          </p:cNvSpPr>
          <p:nvPr>
            <p:ph type="body" sz="quarter" idx="25" hasCustomPrompt="1"/>
          </p:nvPr>
        </p:nvSpPr>
        <p:spPr>
          <a:xfrm>
            <a:off x="938378" y="16490058"/>
            <a:ext cx="13177464" cy="792088"/>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Métodos</a:t>
            </a:r>
            <a:endParaRPr lang="es-CO" dirty="0"/>
          </a:p>
        </p:txBody>
      </p:sp>
      <p:sp>
        <p:nvSpPr>
          <p:cNvPr id="25" name="2 Marcador de texto"/>
          <p:cNvSpPr>
            <a:spLocks noGrp="1"/>
          </p:cNvSpPr>
          <p:nvPr>
            <p:ph type="body" sz="quarter" idx="26" hasCustomPrompt="1"/>
          </p:nvPr>
        </p:nvSpPr>
        <p:spPr>
          <a:xfrm>
            <a:off x="936404" y="27867322"/>
            <a:ext cx="13177464" cy="792088"/>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Referencias</a:t>
            </a:r>
            <a:endParaRPr lang="es-CO" dirty="0"/>
          </a:p>
        </p:txBody>
      </p:sp>
      <p:sp>
        <p:nvSpPr>
          <p:cNvPr id="26" name="2 Marcador de texto"/>
          <p:cNvSpPr>
            <a:spLocks noGrp="1"/>
          </p:cNvSpPr>
          <p:nvPr>
            <p:ph type="body" sz="quarter" idx="27" hasCustomPrompt="1"/>
          </p:nvPr>
        </p:nvSpPr>
        <p:spPr>
          <a:xfrm>
            <a:off x="15049972" y="5472833"/>
            <a:ext cx="13177464" cy="792088"/>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Resultados</a:t>
            </a:r>
            <a:endParaRPr lang="es-CO" dirty="0"/>
          </a:p>
        </p:txBody>
      </p:sp>
      <p:sp>
        <p:nvSpPr>
          <p:cNvPr id="27" name="2 Marcador de texto"/>
          <p:cNvSpPr>
            <a:spLocks noGrp="1"/>
          </p:cNvSpPr>
          <p:nvPr>
            <p:ph type="body" sz="quarter" idx="28" hasCustomPrompt="1"/>
          </p:nvPr>
        </p:nvSpPr>
        <p:spPr>
          <a:xfrm>
            <a:off x="29162837" y="5544841"/>
            <a:ext cx="13177464" cy="792088"/>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Resultados (cont.)</a:t>
            </a:r>
            <a:endParaRPr lang="es-CO" dirty="0"/>
          </a:p>
        </p:txBody>
      </p:sp>
      <p:sp>
        <p:nvSpPr>
          <p:cNvPr id="28" name="2 Marcador de texto"/>
          <p:cNvSpPr>
            <a:spLocks noGrp="1"/>
          </p:cNvSpPr>
          <p:nvPr>
            <p:ph type="body" sz="quarter" idx="29" hasCustomPrompt="1"/>
          </p:nvPr>
        </p:nvSpPr>
        <p:spPr>
          <a:xfrm>
            <a:off x="29163540" y="23330817"/>
            <a:ext cx="13177464" cy="792088"/>
          </a:xfrm>
          <a:prstGeom prst="rect">
            <a:avLst/>
          </a:prstGeom>
          <a:gradFill>
            <a:gsLst>
              <a:gs pos="0">
                <a:srgbClr val="005C00"/>
              </a:gs>
              <a:gs pos="100000">
                <a:srgbClr val="004600"/>
              </a:gs>
            </a:gsLst>
            <a:lin ang="0" scaled="1"/>
          </a:gradFill>
        </p:spPr>
        <p:txBody>
          <a:bodyPr/>
          <a:lstStyle>
            <a:lvl1pPr marL="0" indent="0" algn="ctr">
              <a:buNone/>
              <a:defRPr sz="4800" b="1">
                <a:solidFill>
                  <a:schemeClr val="bg1"/>
                </a:solidFill>
              </a:defRPr>
            </a:lvl1pPr>
            <a:lvl2pPr marL="2160270" indent="0" algn="ctr">
              <a:buNone/>
              <a:defRPr/>
            </a:lvl2pPr>
            <a:lvl3pPr marL="4320540" indent="0" algn="ctr">
              <a:buNone/>
              <a:defRPr/>
            </a:lvl3pPr>
            <a:lvl4pPr marL="6480810" indent="0" algn="ctr">
              <a:buNone/>
              <a:defRPr/>
            </a:lvl4pPr>
            <a:lvl5pPr marL="8641080" indent="0" algn="ctr">
              <a:buNone/>
              <a:defRPr/>
            </a:lvl5pPr>
          </a:lstStyle>
          <a:p>
            <a:pPr lvl="0"/>
            <a:r>
              <a:rPr lang="es-ES" dirty="0" smtClean="0"/>
              <a:t>Título </a:t>
            </a:r>
            <a:r>
              <a:rPr lang="es-ES" dirty="0" smtClean="0"/>
              <a:t>Conclusiones</a:t>
            </a:r>
            <a:endParaRPr lang="es-CO" dirty="0"/>
          </a:p>
        </p:txBody>
      </p:sp>
    </p:spTree>
    <p:extLst>
      <p:ext uri="{BB962C8B-B14F-4D97-AF65-F5344CB8AC3E}">
        <p14:creationId xmlns:p14="http://schemas.microsoft.com/office/powerpoint/2010/main" val="3929683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Rectángulo"/>
          <p:cNvSpPr/>
          <p:nvPr userDrawn="1"/>
        </p:nvSpPr>
        <p:spPr>
          <a:xfrm>
            <a:off x="1" y="0"/>
            <a:ext cx="43205399" cy="5076789"/>
          </a:xfrm>
          <a:prstGeom prst="rect">
            <a:avLst/>
          </a:prstGeom>
          <a:gradFill flip="none" rotWithShape="1">
            <a:gsLst>
              <a:gs pos="0">
                <a:srgbClr val="005C00"/>
              </a:gs>
              <a:gs pos="100000">
                <a:srgbClr val="004600"/>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Rectangle 7"/>
          <p:cNvSpPr/>
          <p:nvPr userDrawn="1"/>
        </p:nvSpPr>
        <p:spPr>
          <a:xfrm>
            <a:off x="43781164" y="0"/>
            <a:ext cx="14689632" cy="32404050"/>
          </a:xfrm>
          <a:prstGeom prst="rect">
            <a:avLst/>
          </a:prstGeom>
          <a:solidFill>
            <a:srgbClr val="004600"/>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s-CO" sz="4000" b="1" spc="0" noProof="0" dirty="0" smtClean="0">
                <a:solidFill>
                  <a:srgbClr val="FFFF00"/>
                </a:solidFill>
                <a:latin typeface="+mn-lt"/>
              </a:rPr>
              <a:t>***ESTA</a:t>
            </a:r>
            <a:r>
              <a:rPr lang="es-CO" sz="4000" b="1" spc="0" baseline="0" noProof="0" dirty="0" smtClean="0">
                <a:solidFill>
                  <a:srgbClr val="FFFF00"/>
                </a:solidFill>
                <a:latin typeface="+mn-lt"/>
              </a:rPr>
              <a:t> BARRA NO SALE IMPRESA***</a:t>
            </a:r>
            <a:endParaRPr lang="es-CO" sz="4000" b="1" spc="600" noProof="0" dirty="0" smtClean="0">
              <a:solidFill>
                <a:srgbClr val="FFFF00"/>
              </a:solidFill>
              <a:latin typeface="+mn-lt"/>
            </a:endParaRPr>
          </a:p>
          <a:p>
            <a:pPr algn="ctr"/>
            <a:endParaRPr lang="es-CO" sz="4800" b="1" spc="600" noProof="0" dirty="0" smtClean="0">
              <a:solidFill>
                <a:schemeClr val="bg1"/>
              </a:solidFill>
              <a:latin typeface="+mn-lt"/>
            </a:endParaRPr>
          </a:p>
          <a:p>
            <a:pPr algn="ctr"/>
            <a:r>
              <a:rPr lang="es-CO" sz="4800" b="1" spc="600" noProof="0" dirty="0" smtClean="0">
                <a:solidFill>
                  <a:schemeClr val="bg1"/>
                </a:solidFill>
                <a:latin typeface="+mn-lt"/>
              </a:rPr>
              <a:t>GUÍA</a:t>
            </a:r>
            <a:r>
              <a:rPr lang="es-CO" sz="4800" b="1" spc="600" baseline="0" noProof="0" dirty="0" smtClean="0">
                <a:solidFill>
                  <a:schemeClr val="bg1"/>
                </a:solidFill>
                <a:latin typeface="+mn-lt"/>
              </a:rPr>
              <a:t> DE DISEÑO</a:t>
            </a:r>
            <a:endParaRPr lang="es-CO" sz="4800" b="1" spc="600" noProof="0" dirty="0" smtClean="0">
              <a:solidFill>
                <a:schemeClr val="bg1"/>
              </a:solidFill>
              <a:latin typeface="+mn-lt"/>
            </a:endParaRPr>
          </a:p>
          <a:p>
            <a:pPr algn="ctr"/>
            <a:endParaRPr lang="es-CO" sz="3600" b="1" noProof="0" dirty="0" smtClean="0">
              <a:latin typeface="+mn-lt"/>
            </a:endParaRPr>
          </a:p>
          <a:p>
            <a:pPr algn="just" defTabSz="3765639"/>
            <a:r>
              <a:rPr lang="es-CO" sz="3600" i="0" noProof="0" dirty="0" smtClean="0">
                <a:latin typeface="+mn-lt"/>
              </a:rPr>
              <a:t>Esta plantilla horizontal tiene la dimensión</a:t>
            </a:r>
            <a:r>
              <a:rPr lang="es-CO" sz="3600" i="0" baseline="0" noProof="0" dirty="0" smtClean="0">
                <a:latin typeface="+mn-lt"/>
              </a:rPr>
              <a:t> (120cmx90cm) generalmente usada para la mayoría de eventos</a:t>
            </a:r>
            <a:r>
              <a:rPr lang="es-CO" sz="3600" i="0" noProof="0" dirty="0" smtClean="0">
                <a:latin typeface="+mn-lt"/>
              </a:rPr>
              <a:t>.</a:t>
            </a:r>
            <a:r>
              <a:rPr lang="es-CO" sz="3600" i="0" baseline="0" noProof="0" dirty="0" smtClean="0">
                <a:latin typeface="+mn-lt"/>
              </a:rPr>
              <a:t> Sin embargo, si el congreso exige una dimensión diferente, recomendamos ajustarla ANTES de empezar a diseñar su póster desde la pestaña </a:t>
            </a:r>
            <a:r>
              <a:rPr lang="es-CO" sz="3600" i="1" baseline="0" noProof="0" dirty="0" smtClean="0">
                <a:latin typeface="+mn-lt"/>
              </a:rPr>
              <a:t>“Diseño/Configurar página”.</a:t>
            </a:r>
            <a:r>
              <a:rPr lang="es-CO" sz="3600" i="0" baseline="0" noProof="0" dirty="0" smtClean="0">
                <a:latin typeface="+mn-lt"/>
              </a:rPr>
              <a:t> Tenga en cuenta que PowerPoint no acepta dimensiones mayores a 140cm, por lo tanto, si el evento las exige, debe ajustar la plantilla de acuerdo a la proporción </a:t>
            </a:r>
            <a:r>
              <a:rPr lang="es-CO" sz="3600" i="0" baseline="0" noProof="0" dirty="0" err="1" smtClean="0">
                <a:solidFill>
                  <a:srgbClr val="92D050"/>
                </a:solidFill>
                <a:latin typeface="+mn-lt"/>
              </a:rPr>
              <a:t>Ancho</a:t>
            </a:r>
            <a:r>
              <a:rPr lang="es-CO" sz="3600" i="0" baseline="0" noProof="0" dirty="0" err="1" smtClean="0">
                <a:latin typeface="+mn-lt"/>
              </a:rPr>
              <a:t>x</a:t>
            </a:r>
            <a:r>
              <a:rPr lang="es-CO" sz="3600" i="0" baseline="0" noProof="0" dirty="0" err="1" smtClean="0">
                <a:solidFill>
                  <a:srgbClr val="00B0F0"/>
                </a:solidFill>
                <a:latin typeface="+mn-lt"/>
              </a:rPr>
              <a:t>Alto</a:t>
            </a:r>
            <a:r>
              <a:rPr lang="es-CO" sz="3600" i="0" baseline="0" noProof="0" dirty="0" smtClean="0">
                <a:latin typeface="+mn-lt"/>
              </a:rPr>
              <a:t>.</a:t>
            </a:r>
          </a:p>
          <a:p>
            <a:pPr algn="just" defTabSz="3765639"/>
            <a:endParaRPr lang="es-CO" sz="3600" i="0" baseline="0" noProof="0" dirty="0" smtClean="0">
              <a:solidFill>
                <a:srgbClr val="FFFF00"/>
              </a:solidFill>
              <a:latin typeface="+mn-lt"/>
            </a:endParaRPr>
          </a:p>
          <a:p>
            <a:pPr algn="just" defTabSz="3765639"/>
            <a:r>
              <a:rPr lang="es-CO" sz="3600" b="1" i="1" baseline="0" noProof="0" dirty="0" smtClean="0">
                <a:solidFill>
                  <a:srgbClr val="FFFF00"/>
                </a:solidFill>
                <a:latin typeface="+mn-lt"/>
              </a:rPr>
              <a:t>Ejemplo:</a:t>
            </a:r>
            <a:r>
              <a:rPr lang="es-CO" sz="3600" i="1" baseline="0" noProof="0" dirty="0" smtClean="0">
                <a:solidFill>
                  <a:schemeClr val="bg1"/>
                </a:solidFill>
                <a:latin typeface="+mn-lt"/>
              </a:rPr>
              <a:t> Para </a:t>
            </a:r>
            <a:r>
              <a:rPr lang="es-CO" sz="3600" i="1" baseline="0" noProof="0" dirty="0" smtClean="0">
                <a:solidFill>
                  <a:srgbClr val="FF0000"/>
                </a:solidFill>
                <a:latin typeface="+mn-lt"/>
              </a:rPr>
              <a:t>200cm</a:t>
            </a:r>
            <a:r>
              <a:rPr lang="es-CO" sz="3600" i="1" baseline="0" noProof="0" dirty="0" smtClean="0">
                <a:solidFill>
                  <a:schemeClr val="bg1"/>
                </a:solidFill>
                <a:latin typeface="+mn-lt"/>
              </a:rPr>
              <a:t>x</a:t>
            </a:r>
            <a:r>
              <a:rPr lang="es-CO" sz="3600" i="1" baseline="0" noProof="0" dirty="0" smtClean="0">
                <a:solidFill>
                  <a:srgbClr val="00B0F0"/>
                </a:solidFill>
                <a:latin typeface="+mn-lt"/>
              </a:rPr>
              <a:t>100cm</a:t>
            </a:r>
            <a:r>
              <a:rPr lang="es-CO" sz="3600" i="1" baseline="0" noProof="0" dirty="0" smtClean="0">
                <a:solidFill>
                  <a:srgbClr val="92D050"/>
                </a:solidFill>
                <a:latin typeface="+mn-lt"/>
              </a:rPr>
              <a:t> </a:t>
            </a:r>
            <a:r>
              <a:rPr lang="es-CO" sz="3600" i="1" baseline="0" noProof="0" dirty="0" smtClean="0">
                <a:solidFill>
                  <a:schemeClr val="bg1"/>
                </a:solidFill>
                <a:latin typeface="+mn-lt"/>
              </a:rPr>
              <a:t>la proporción es 2x1 y equivale a ajustar el poster a </a:t>
            </a:r>
            <a:r>
              <a:rPr lang="es-CO" sz="3600" i="1" baseline="0" noProof="0" dirty="0" smtClean="0">
                <a:solidFill>
                  <a:srgbClr val="92D050"/>
                </a:solidFill>
                <a:latin typeface="+mn-lt"/>
              </a:rPr>
              <a:t>140cm</a:t>
            </a:r>
            <a:r>
              <a:rPr lang="es-CO" sz="3600" i="1" baseline="0" noProof="0" dirty="0" smtClean="0">
                <a:solidFill>
                  <a:schemeClr val="bg1"/>
                </a:solidFill>
                <a:latin typeface="+mn-lt"/>
              </a:rPr>
              <a:t>x</a:t>
            </a:r>
            <a:r>
              <a:rPr lang="es-CO" sz="3600" i="1" baseline="0" noProof="0" dirty="0" smtClean="0">
                <a:solidFill>
                  <a:srgbClr val="00B0F0"/>
                </a:solidFill>
                <a:latin typeface="+mn-lt"/>
              </a:rPr>
              <a:t>70cm</a:t>
            </a:r>
            <a:r>
              <a:rPr lang="es-CO" sz="3600" i="1" baseline="0" noProof="0" dirty="0" smtClean="0">
                <a:solidFill>
                  <a:schemeClr val="bg1"/>
                </a:solidFill>
                <a:latin typeface="+mn-lt"/>
              </a:rPr>
              <a:t> en “Configurar página”.</a:t>
            </a:r>
            <a:endParaRPr lang="es-CO" sz="3600" i="1" noProof="0" dirty="0" smtClean="0">
              <a:solidFill>
                <a:schemeClr val="bg1"/>
              </a:solidFill>
              <a:latin typeface="+mn-lt"/>
            </a:endParaRPr>
          </a:p>
          <a:p>
            <a:pPr algn="ctr"/>
            <a:endParaRPr lang="es-CO" sz="3200" b="1" noProof="0" dirty="0" smtClean="0">
              <a:solidFill>
                <a:schemeClr val="bg1"/>
              </a:solidFill>
              <a:latin typeface="+mn-lt"/>
            </a:endParaRPr>
          </a:p>
          <a:p>
            <a:pPr algn="ctr"/>
            <a:r>
              <a:rPr lang="es-CO" sz="4800" b="1" spc="600" noProof="0" dirty="0" smtClean="0">
                <a:solidFill>
                  <a:schemeClr val="bg1"/>
                </a:solidFill>
                <a:latin typeface="+mn-lt"/>
              </a:rPr>
              <a:t>Instrucciones</a:t>
            </a:r>
          </a:p>
          <a:p>
            <a:pPr algn="ctr"/>
            <a:endParaRPr lang="es-CO" sz="4000" b="1" baseline="0" noProof="0" dirty="0" smtClean="0">
              <a:solidFill>
                <a:schemeClr val="bg1"/>
              </a:solidFill>
              <a:latin typeface="+mn-lt"/>
            </a:endParaRPr>
          </a:p>
          <a:p>
            <a:pPr marL="0" algn="ctr" defTabSz="4215567" rtl="0" eaLnBrk="1" latinLnBrk="0" hangingPunct="1"/>
            <a:r>
              <a:rPr lang="es-CO" sz="4000" b="1" kern="1200" baseline="0" noProof="0" dirty="0" smtClean="0">
                <a:solidFill>
                  <a:srgbClr val="FFC000"/>
                </a:solidFill>
                <a:latin typeface="+mn-lt"/>
                <a:ea typeface="+mn-ea"/>
                <a:cs typeface="+mn-cs"/>
              </a:rPr>
              <a:t>Seleccione el tipo de diseño </a:t>
            </a:r>
          </a:p>
          <a:p>
            <a:pPr algn="just"/>
            <a:r>
              <a:rPr lang="es-CO" sz="3200" b="0" kern="1200" baseline="0" noProof="0" dirty="0" smtClean="0">
                <a:solidFill>
                  <a:schemeClr val="bg1"/>
                </a:solidFill>
                <a:latin typeface="+mn-lt"/>
                <a:ea typeface="+mn-ea"/>
                <a:cs typeface="+mn-cs"/>
              </a:rPr>
              <a:t>Al diseñar su póster, puede escoger entre dos tipos de distribución.</a:t>
            </a:r>
          </a:p>
          <a:p>
            <a:pPr algn="just"/>
            <a:r>
              <a:rPr lang="es-CO" sz="3200" b="0" kern="1200" baseline="0" noProof="0" dirty="0" smtClean="0">
                <a:solidFill>
                  <a:schemeClr val="bg1"/>
                </a:solidFill>
                <a:latin typeface="+mn-lt"/>
                <a:ea typeface="+mn-ea"/>
                <a:cs typeface="+mn-cs"/>
              </a:rPr>
              <a:t>Solo haga clic derecho en la diapositiva que está a la izquierda </a:t>
            </a:r>
            <a:r>
              <a:rPr lang="es-CO" sz="3200" b="0" i="1" kern="1200" baseline="0" noProof="0" dirty="0" smtClean="0">
                <a:solidFill>
                  <a:schemeClr val="bg1"/>
                </a:solidFill>
                <a:latin typeface="+mn-lt"/>
                <a:ea typeface="+mn-ea"/>
                <a:cs typeface="+mn-cs"/>
              </a:rPr>
              <a:t>“Diseño/Office </a:t>
            </a:r>
            <a:r>
              <a:rPr lang="es-CO" sz="3200" b="0" i="1" kern="1200" baseline="0" noProof="0" dirty="0" err="1" smtClean="0">
                <a:solidFill>
                  <a:schemeClr val="bg1"/>
                </a:solidFill>
                <a:latin typeface="+mn-lt"/>
                <a:ea typeface="+mn-ea"/>
                <a:cs typeface="+mn-cs"/>
              </a:rPr>
              <a:t>theme</a:t>
            </a:r>
            <a:r>
              <a:rPr lang="es-CO" sz="3200" b="0" i="1" kern="1200" baseline="0" noProof="0" dirty="0" smtClean="0">
                <a:solidFill>
                  <a:schemeClr val="bg1"/>
                </a:solidFill>
                <a:latin typeface="+mn-lt"/>
                <a:ea typeface="+mn-ea"/>
                <a:cs typeface="+mn-cs"/>
              </a:rPr>
              <a:t>: Dos Columnas o Tres Columnas” </a:t>
            </a:r>
            <a:r>
              <a:rPr lang="es-CO" sz="3200" b="0" kern="1200" baseline="0" noProof="0" dirty="0" smtClean="0">
                <a:solidFill>
                  <a:schemeClr val="bg1"/>
                </a:solidFill>
                <a:latin typeface="+mn-lt"/>
                <a:ea typeface="+mn-ea"/>
                <a:cs typeface="+mn-cs"/>
              </a:rPr>
              <a:t>.</a:t>
            </a:r>
          </a:p>
          <a:p>
            <a:pPr algn="l"/>
            <a:endParaRPr lang="es-CO" sz="3600" b="0" baseline="0" noProof="0" dirty="0" smtClean="0">
              <a:solidFill>
                <a:schemeClr val="bg1"/>
              </a:solidFill>
              <a:latin typeface="+mn-lt"/>
            </a:endParaRPr>
          </a:p>
          <a:p>
            <a:pPr algn="ctr"/>
            <a:r>
              <a:rPr lang="es-CO" sz="4000" b="1" baseline="0" noProof="0" dirty="0" smtClean="0">
                <a:solidFill>
                  <a:srgbClr val="FFC000"/>
                </a:solidFill>
                <a:latin typeface="+mn-lt"/>
              </a:rPr>
              <a:t>Título, autores y afiliaciones</a:t>
            </a:r>
          </a:p>
          <a:p>
            <a:pPr algn="just"/>
            <a:r>
              <a:rPr lang="es-CO" sz="3200" b="0" baseline="0" noProof="0" dirty="0" smtClean="0">
                <a:solidFill>
                  <a:schemeClr val="bg1"/>
                </a:solidFill>
                <a:latin typeface="+mn-lt"/>
              </a:rPr>
              <a:t>Empiece colocando el título, el subtítulo, los autores y las instituciones en cada cajón de texto en la plantilla los cuales puede identificar fácilmente. Se recomienda dejar los colores propuestos  para mayor homogeneidad con la imagen corporativa de la FVL.</a:t>
            </a:r>
            <a:endParaRPr lang="es-CO" sz="3200" b="0" spc="0" baseline="0" noProof="0" dirty="0" smtClean="0">
              <a:solidFill>
                <a:schemeClr val="bg1"/>
              </a:solidFill>
              <a:latin typeface="+mn-lt"/>
            </a:endParaRPr>
          </a:p>
          <a:p>
            <a:pPr algn="just"/>
            <a:endParaRPr lang="es-CO" sz="3200" b="0" spc="0" baseline="0" noProof="0" dirty="0" smtClean="0">
              <a:solidFill>
                <a:schemeClr val="bg1">
                  <a:lumMod val="75000"/>
                </a:schemeClr>
              </a:solidFill>
              <a:latin typeface="+mn-lt"/>
            </a:endParaRPr>
          </a:p>
          <a:p>
            <a:pPr algn="ctr"/>
            <a:r>
              <a:rPr lang="es-CO" sz="4000" b="1" noProof="0" dirty="0" smtClean="0">
                <a:solidFill>
                  <a:srgbClr val="FFC000"/>
                </a:solidFill>
                <a:latin typeface="+mn-lt"/>
              </a:rPr>
              <a:t>Agregando logos de otras instituciones</a:t>
            </a:r>
            <a:endParaRPr lang="es-CO" sz="4000" b="1" baseline="0" noProof="0" dirty="0" smtClean="0">
              <a:solidFill>
                <a:srgbClr val="FFC000"/>
              </a:solidFill>
              <a:latin typeface="+mn-lt"/>
            </a:endParaRPr>
          </a:p>
          <a:p>
            <a:pPr algn="just"/>
            <a:r>
              <a:rPr lang="es-CO" sz="3200" b="0" baseline="0" noProof="0" dirty="0" smtClean="0">
                <a:solidFill>
                  <a:schemeClr val="bg1"/>
                </a:solidFill>
                <a:latin typeface="+mn-lt"/>
              </a:rPr>
              <a:t>No remueva ni cambie de sitio el logo de la FVL. Puede agregar más logos en la zona debajo del logo de la FVL. Aquellos logos tomados de sitios web pueden verse de baja calidad cuando se imprimen. Haga zoom al documento al 100% para verificar como lucen y haga los ajustes necesarios para que se vean bien.</a:t>
            </a:r>
            <a:endParaRPr lang="es-CO" sz="3200" b="0" baseline="0" noProof="0" dirty="0" smtClean="0">
              <a:solidFill>
                <a:schemeClr val="bg1">
                  <a:lumMod val="75000"/>
                </a:schemeClr>
              </a:solidFill>
              <a:latin typeface="+mn-lt"/>
            </a:endParaRPr>
          </a:p>
          <a:p>
            <a:pPr algn="l"/>
            <a:endParaRPr lang="es-CO" sz="3200" b="0" spc="300" baseline="0" noProof="0" dirty="0" smtClean="0">
              <a:solidFill>
                <a:schemeClr val="bg1">
                  <a:lumMod val="75000"/>
                </a:schemeClr>
              </a:solidFill>
              <a:latin typeface="+mn-lt"/>
            </a:endParaRPr>
          </a:p>
          <a:p>
            <a:pPr algn="ctr"/>
            <a:r>
              <a:rPr lang="es-CO" sz="4000" b="1" baseline="0" noProof="0" dirty="0" smtClean="0">
                <a:solidFill>
                  <a:srgbClr val="FFC000"/>
                </a:solidFill>
                <a:latin typeface="+mn-lt"/>
              </a:rPr>
              <a:t>Fotografías o dibujos</a:t>
            </a:r>
          </a:p>
          <a:p>
            <a:pPr algn="just" defTabSz="977900"/>
            <a:r>
              <a:rPr lang="es-CO" sz="3200" b="0" baseline="0" noProof="0" dirty="0" smtClean="0">
                <a:solidFill>
                  <a:schemeClr val="bg1"/>
                </a:solidFill>
                <a:latin typeface="+mn-lt"/>
              </a:rPr>
              <a:t>Puede agregar imágenes arrastrándolas al área de diseño desde su escritorio o carpeta, copiando/pegando o desde la pestaña </a:t>
            </a:r>
            <a:r>
              <a:rPr lang="es-CO" sz="3200" b="0" i="1" baseline="0" noProof="0" dirty="0" smtClean="0">
                <a:solidFill>
                  <a:schemeClr val="bg1"/>
                </a:solidFill>
                <a:latin typeface="+mn-lt"/>
              </a:rPr>
              <a:t>“Insertar/Imagen”. </a:t>
            </a:r>
            <a:r>
              <a:rPr lang="es-CO" sz="3200" b="0" baseline="0" noProof="0" dirty="0" smtClean="0">
                <a:solidFill>
                  <a:schemeClr val="bg1"/>
                </a:solidFill>
                <a:latin typeface="+mn-lt"/>
              </a:rPr>
              <a:t>Cambie el tamaño de las imágenes de manera proporcional sosteniendo la tecla </a:t>
            </a:r>
            <a:r>
              <a:rPr lang="es-CO" sz="3200" b="0" i="1" baseline="0" noProof="0" dirty="0" err="1" smtClean="0">
                <a:solidFill>
                  <a:schemeClr val="bg1"/>
                </a:solidFill>
                <a:latin typeface="+mn-lt"/>
              </a:rPr>
              <a:t>Shift</a:t>
            </a:r>
            <a:r>
              <a:rPr lang="es-CO" sz="3200" b="0" baseline="0" noProof="0" dirty="0" smtClean="0">
                <a:solidFill>
                  <a:schemeClr val="bg1"/>
                </a:solidFill>
                <a:latin typeface="+mn-lt"/>
              </a:rPr>
              <a:t> y arrastrando una de las esquinas de la imagen. Evite distorsionarlas alargándolas o ensanchándolas. Procure que la calidad de origen de las imágenes sea óptima, por lo general estas quedan impresas a más de 12 cm y si son de baja calidad corren el riesgo de </a:t>
            </a:r>
            <a:r>
              <a:rPr lang="es-CO" sz="3200" b="0" baseline="0" noProof="0" dirty="0" err="1" smtClean="0">
                <a:solidFill>
                  <a:schemeClr val="bg1"/>
                </a:solidFill>
                <a:latin typeface="+mn-lt"/>
              </a:rPr>
              <a:t>pixelarse</a:t>
            </a:r>
            <a:r>
              <a:rPr lang="es-CO" sz="3200" b="0" baseline="0" noProof="0" dirty="0" smtClean="0">
                <a:solidFill>
                  <a:schemeClr val="bg1"/>
                </a:solidFill>
                <a:latin typeface="+mn-lt"/>
              </a:rPr>
              <a:t>. Haga la misma verificación recomendada  del zoom al 100%.</a:t>
            </a:r>
          </a:p>
          <a:p>
            <a:pPr algn="just" defTabSz="977900"/>
            <a:endParaRPr lang="es-CO" sz="3600" b="1" baseline="0" noProof="0" dirty="0" smtClean="0">
              <a:solidFill>
                <a:srgbClr val="FFC000"/>
              </a:solidFill>
              <a:latin typeface="+mn-lt"/>
            </a:endParaRPr>
          </a:p>
          <a:p>
            <a:pPr algn="ctr"/>
            <a:r>
              <a:rPr lang="es-CO" sz="4000" b="1" baseline="0" noProof="0" dirty="0" smtClean="0">
                <a:solidFill>
                  <a:srgbClr val="FFC000"/>
                </a:solidFill>
                <a:latin typeface="+mn-lt"/>
              </a:rPr>
              <a:t>Gráficos de barras o tablas</a:t>
            </a:r>
          </a:p>
          <a:p>
            <a:pPr lvl="0" algn="just" defTabSz="977900"/>
            <a:r>
              <a:rPr lang="es-CO" sz="3200" b="0" baseline="0" noProof="0" dirty="0" smtClean="0">
                <a:solidFill>
                  <a:schemeClr val="bg1"/>
                </a:solidFill>
                <a:latin typeface="+mn-lt"/>
              </a:rPr>
              <a:t>Estos pueden copiarse sin problema desde Excel o Word. Algunos ajustes podrán requerirse dependiendo de las necesidades.</a:t>
            </a:r>
          </a:p>
          <a:p>
            <a:pPr lvl="0" algn="just" defTabSz="977900"/>
            <a:endParaRPr lang="es-CO" sz="3200" b="0" baseline="0" noProof="0" dirty="0" smtClean="0">
              <a:solidFill>
                <a:schemeClr val="bg1"/>
              </a:solidFill>
              <a:latin typeface="+mn-lt"/>
            </a:endParaRPr>
          </a:p>
          <a:p>
            <a:pPr algn="ctr"/>
            <a:r>
              <a:rPr lang="es-CO" sz="4000" b="1" baseline="0" noProof="0" dirty="0" smtClean="0">
                <a:solidFill>
                  <a:srgbClr val="FFC000"/>
                </a:solidFill>
                <a:latin typeface="+mn-lt"/>
              </a:rPr>
              <a:t>Tamaño del texto</a:t>
            </a:r>
          </a:p>
          <a:p>
            <a:pPr lvl="0" algn="just" defTabSz="977900"/>
            <a:r>
              <a:rPr lang="es-CO" sz="3200" b="0" baseline="0" noProof="0" dirty="0" smtClean="0">
                <a:solidFill>
                  <a:schemeClr val="bg1"/>
                </a:solidFill>
                <a:latin typeface="+mn-lt"/>
              </a:rPr>
              <a:t>Generalmente el tamaño del texto debe permitir su lectura a un metro de distancia (no menos de 24pt), el tamaño dependerá de la cantidad de contenido que tenga su póster.</a:t>
            </a:r>
          </a:p>
          <a:p>
            <a:pPr lvl="0" algn="just" defTabSz="977900"/>
            <a:endParaRPr lang="es-CO" sz="3200" b="0" baseline="0" noProof="0" dirty="0" smtClean="0">
              <a:solidFill>
                <a:schemeClr val="bg1"/>
              </a:solidFill>
              <a:latin typeface="+mn-lt"/>
            </a:endParaRPr>
          </a:p>
          <a:p>
            <a:pPr algn="ctr"/>
            <a:r>
              <a:rPr lang="es-CO" sz="4000" b="1" baseline="0" noProof="0" dirty="0" smtClean="0">
                <a:solidFill>
                  <a:srgbClr val="FFC000"/>
                </a:solidFill>
                <a:latin typeface="+mn-lt"/>
              </a:rPr>
              <a:t>Guardado y envío a impresión</a:t>
            </a:r>
          </a:p>
          <a:p>
            <a:pPr lvl="0" algn="just" defTabSz="977900"/>
            <a:r>
              <a:rPr lang="es-CO" sz="3200" b="0" baseline="0" noProof="0" dirty="0" smtClean="0">
                <a:solidFill>
                  <a:schemeClr val="bg1"/>
                </a:solidFill>
                <a:latin typeface="+mn-lt"/>
              </a:rPr>
              <a:t>Guarde siempre su documento en extensión PPTX. Para enviar su póster a impresión debe exportarlo a PDF con la opción </a:t>
            </a:r>
            <a:r>
              <a:rPr lang="es-CO" sz="3200" b="0" i="1" baseline="0" noProof="0" dirty="0" smtClean="0">
                <a:solidFill>
                  <a:schemeClr val="bg1"/>
                </a:solidFill>
                <a:latin typeface="+mn-lt"/>
              </a:rPr>
              <a:t>“Estándar (publicación en línea e impresión)” </a:t>
            </a:r>
            <a:r>
              <a:rPr lang="es-CO" sz="3200" b="0" baseline="0" noProof="0" dirty="0" smtClean="0">
                <a:solidFill>
                  <a:schemeClr val="bg1"/>
                </a:solidFill>
                <a:latin typeface="+mn-lt"/>
              </a:rPr>
              <a:t>y luego diligencie nuestro formulario IMPRESIÓN DE POSTERS en nuestra página web:</a:t>
            </a:r>
          </a:p>
          <a:p>
            <a:pPr lvl="0" algn="just" defTabSz="977900"/>
            <a:endParaRPr lang="es-CO" sz="3200" b="0" baseline="0" noProof="0" dirty="0" smtClean="0">
              <a:solidFill>
                <a:schemeClr val="bg1"/>
              </a:solidFill>
              <a:latin typeface="+mn-lt"/>
            </a:endParaRPr>
          </a:p>
          <a:p>
            <a:pPr lvl="0" algn="just" defTabSz="977900"/>
            <a:r>
              <a:rPr lang="es-CO" sz="3200" b="0" baseline="0" noProof="0" dirty="0" smtClean="0">
                <a:solidFill>
                  <a:srgbClr val="FFFF00"/>
                </a:solidFill>
                <a:latin typeface="+mn-lt"/>
              </a:rPr>
              <a:t>http://www.centrodeinvestigacionesclinicas.org</a:t>
            </a:r>
          </a:p>
        </p:txBody>
      </p:sp>
      <p:pic>
        <p:nvPicPr>
          <p:cNvPr id="5" name="Picture 3" descr="D:\TRABAJOS\2019\Formatos_Plantillas\Logos_Fondos\bitmap\FVL\logo_FVL_Oficial_blanco.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7011188" y="324748"/>
            <a:ext cx="5740412" cy="2213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46476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es-CO"/>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Marcador de texto"/>
          <p:cNvSpPr>
            <a:spLocks noGrp="1"/>
          </p:cNvSpPr>
          <p:nvPr>
            <p:ph type="body" sz="quarter" idx="10"/>
          </p:nvPr>
        </p:nvSpPr>
        <p:spPr/>
        <p:txBody>
          <a:bodyPr/>
          <a:lstStyle/>
          <a:p>
            <a:endParaRPr lang="es-CO"/>
          </a:p>
        </p:txBody>
      </p:sp>
      <p:sp>
        <p:nvSpPr>
          <p:cNvPr id="37" name="36 Marcador de texto"/>
          <p:cNvSpPr>
            <a:spLocks noGrp="1"/>
          </p:cNvSpPr>
          <p:nvPr>
            <p:ph type="body" sz="quarter" idx="11"/>
          </p:nvPr>
        </p:nvSpPr>
        <p:spPr/>
        <p:txBody>
          <a:bodyPr/>
          <a:lstStyle/>
          <a:p>
            <a:endParaRPr lang="es-CO"/>
          </a:p>
        </p:txBody>
      </p:sp>
      <p:sp>
        <p:nvSpPr>
          <p:cNvPr id="38" name="37 Marcador de texto"/>
          <p:cNvSpPr>
            <a:spLocks noGrp="1"/>
          </p:cNvSpPr>
          <p:nvPr>
            <p:ph type="body" sz="quarter" idx="12"/>
          </p:nvPr>
        </p:nvSpPr>
        <p:spPr/>
        <p:txBody>
          <a:bodyPr/>
          <a:lstStyle/>
          <a:p>
            <a:endParaRPr lang="es-CO"/>
          </a:p>
        </p:txBody>
      </p:sp>
      <p:sp>
        <p:nvSpPr>
          <p:cNvPr id="39" name="38 Marcador de texto"/>
          <p:cNvSpPr>
            <a:spLocks noGrp="1"/>
          </p:cNvSpPr>
          <p:nvPr>
            <p:ph type="body" sz="quarter" idx="13"/>
          </p:nvPr>
        </p:nvSpPr>
        <p:spPr/>
        <p:txBody>
          <a:bodyPr/>
          <a:lstStyle/>
          <a:p>
            <a:endParaRPr lang="es-CO"/>
          </a:p>
        </p:txBody>
      </p:sp>
      <p:sp>
        <p:nvSpPr>
          <p:cNvPr id="40" name="39 Marcador de texto"/>
          <p:cNvSpPr>
            <a:spLocks noGrp="1"/>
          </p:cNvSpPr>
          <p:nvPr>
            <p:ph type="body" sz="quarter" idx="14"/>
          </p:nvPr>
        </p:nvSpPr>
        <p:spPr/>
        <p:txBody>
          <a:bodyPr/>
          <a:lstStyle/>
          <a:p>
            <a:endParaRPr lang="es-CO"/>
          </a:p>
        </p:txBody>
      </p:sp>
      <p:sp>
        <p:nvSpPr>
          <p:cNvPr id="41" name="40 Marcador de texto"/>
          <p:cNvSpPr>
            <a:spLocks noGrp="1"/>
          </p:cNvSpPr>
          <p:nvPr>
            <p:ph type="body" sz="quarter" idx="16"/>
          </p:nvPr>
        </p:nvSpPr>
        <p:spPr/>
        <p:txBody>
          <a:bodyPr/>
          <a:lstStyle/>
          <a:p>
            <a:endParaRPr lang="es-CO"/>
          </a:p>
        </p:txBody>
      </p:sp>
      <p:sp>
        <p:nvSpPr>
          <p:cNvPr id="42" name="41 Marcador de texto"/>
          <p:cNvSpPr>
            <a:spLocks noGrp="1"/>
          </p:cNvSpPr>
          <p:nvPr>
            <p:ph type="body" sz="quarter" idx="17"/>
          </p:nvPr>
        </p:nvSpPr>
        <p:spPr/>
        <p:txBody>
          <a:bodyPr/>
          <a:lstStyle/>
          <a:p>
            <a:endParaRPr lang="es-CO"/>
          </a:p>
        </p:txBody>
      </p:sp>
      <p:sp>
        <p:nvSpPr>
          <p:cNvPr id="43" name="42 Marcador de texto"/>
          <p:cNvSpPr>
            <a:spLocks noGrp="1"/>
          </p:cNvSpPr>
          <p:nvPr>
            <p:ph type="body" sz="quarter" idx="18"/>
          </p:nvPr>
        </p:nvSpPr>
        <p:spPr/>
        <p:txBody>
          <a:bodyPr/>
          <a:lstStyle/>
          <a:p>
            <a:endParaRPr lang="es-CO"/>
          </a:p>
        </p:txBody>
      </p:sp>
      <p:sp>
        <p:nvSpPr>
          <p:cNvPr id="44" name="43 Marcador de texto"/>
          <p:cNvSpPr>
            <a:spLocks noGrp="1"/>
          </p:cNvSpPr>
          <p:nvPr>
            <p:ph type="body" sz="quarter" idx="19"/>
          </p:nvPr>
        </p:nvSpPr>
        <p:spPr/>
        <p:txBody>
          <a:bodyPr/>
          <a:lstStyle/>
          <a:p>
            <a:endParaRPr lang="es-CO"/>
          </a:p>
        </p:txBody>
      </p:sp>
      <p:sp>
        <p:nvSpPr>
          <p:cNvPr id="45" name="44 Marcador de texto"/>
          <p:cNvSpPr>
            <a:spLocks noGrp="1"/>
          </p:cNvSpPr>
          <p:nvPr>
            <p:ph type="body" sz="quarter" idx="20"/>
          </p:nvPr>
        </p:nvSpPr>
        <p:spPr/>
        <p:txBody>
          <a:bodyPr/>
          <a:lstStyle/>
          <a:p>
            <a:endParaRPr lang="es-CO"/>
          </a:p>
        </p:txBody>
      </p:sp>
      <p:sp>
        <p:nvSpPr>
          <p:cNvPr id="46" name="45 Marcador de texto"/>
          <p:cNvSpPr>
            <a:spLocks noGrp="1"/>
          </p:cNvSpPr>
          <p:nvPr>
            <p:ph type="body" sz="quarter" idx="21"/>
          </p:nvPr>
        </p:nvSpPr>
        <p:spPr/>
        <p:txBody>
          <a:bodyPr/>
          <a:lstStyle/>
          <a:p>
            <a:endParaRPr lang="es-CO"/>
          </a:p>
        </p:txBody>
      </p:sp>
      <p:sp>
        <p:nvSpPr>
          <p:cNvPr id="47" name="46 Marcador de texto"/>
          <p:cNvSpPr>
            <a:spLocks noGrp="1"/>
          </p:cNvSpPr>
          <p:nvPr>
            <p:ph type="body" sz="quarter" idx="22"/>
          </p:nvPr>
        </p:nvSpPr>
        <p:spPr/>
        <p:txBody>
          <a:bodyPr/>
          <a:lstStyle/>
          <a:p>
            <a:endParaRPr lang="es-CO"/>
          </a:p>
        </p:txBody>
      </p:sp>
      <p:sp>
        <p:nvSpPr>
          <p:cNvPr id="48" name="47 Marcador de texto"/>
          <p:cNvSpPr>
            <a:spLocks noGrp="1"/>
          </p:cNvSpPr>
          <p:nvPr>
            <p:ph type="body" sz="quarter" idx="23"/>
          </p:nvPr>
        </p:nvSpPr>
        <p:spPr/>
        <p:txBody>
          <a:bodyPr/>
          <a:lstStyle/>
          <a:p>
            <a:endParaRPr lang="es-CO"/>
          </a:p>
        </p:txBody>
      </p:sp>
      <p:sp>
        <p:nvSpPr>
          <p:cNvPr id="49" name="48 Marcador de texto"/>
          <p:cNvSpPr>
            <a:spLocks noGrp="1"/>
          </p:cNvSpPr>
          <p:nvPr>
            <p:ph type="body" sz="quarter" idx="24"/>
          </p:nvPr>
        </p:nvSpPr>
        <p:spPr/>
        <p:txBody>
          <a:bodyPr/>
          <a:lstStyle/>
          <a:p>
            <a:endParaRPr lang="es-CO"/>
          </a:p>
        </p:txBody>
      </p:sp>
      <p:sp>
        <p:nvSpPr>
          <p:cNvPr id="50" name="49 Marcador de texto"/>
          <p:cNvSpPr>
            <a:spLocks noGrp="1"/>
          </p:cNvSpPr>
          <p:nvPr>
            <p:ph type="body" sz="quarter" idx="25"/>
          </p:nvPr>
        </p:nvSpPr>
        <p:spPr/>
        <p:txBody>
          <a:bodyPr/>
          <a:lstStyle/>
          <a:p>
            <a:endParaRPr lang="es-CO"/>
          </a:p>
        </p:txBody>
      </p:sp>
      <p:sp>
        <p:nvSpPr>
          <p:cNvPr id="51" name="50 Marcador de texto"/>
          <p:cNvSpPr>
            <a:spLocks noGrp="1"/>
          </p:cNvSpPr>
          <p:nvPr>
            <p:ph type="body" sz="quarter" idx="26"/>
          </p:nvPr>
        </p:nvSpPr>
        <p:spPr/>
        <p:txBody>
          <a:bodyPr/>
          <a:lstStyle/>
          <a:p>
            <a:endParaRPr lang="es-CO"/>
          </a:p>
        </p:txBody>
      </p:sp>
    </p:spTree>
    <p:extLst>
      <p:ext uri="{BB962C8B-B14F-4D97-AF65-F5344CB8AC3E}">
        <p14:creationId xmlns:p14="http://schemas.microsoft.com/office/powerpoint/2010/main" val="229205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TotalTime>
  <Words>0</Words>
  <Application>Microsoft Office PowerPoint</Application>
  <PresentationFormat>Personalizado</PresentationFormat>
  <Paragraphs>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Company>Fundación Valle del Lili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Config</dc:creator>
  <cp:lastModifiedBy>Config</cp:lastModifiedBy>
  <cp:revision>79</cp:revision>
  <dcterms:created xsi:type="dcterms:W3CDTF">2019-01-04T14:25:12Z</dcterms:created>
  <dcterms:modified xsi:type="dcterms:W3CDTF">2019-03-13T13:47:21Z</dcterms:modified>
</cp:coreProperties>
</file>