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0" r:id="rId2"/>
    <p:sldMasterId id="2147483702" r:id="rId3"/>
  </p:sldMasterIdLst>
  <p:notesMasterIdLst>
    <p:notesMasterId r:id="rId45"/>
  </p:notesMasterIdLst>
  <p:sldIdLst>
    <p:sldId id="301" r:id="rId4"/>
    <p:sldId id="378" r:id="rId5"/>
    <p:sldId id="309" r:id="rId6"/>
    <p:sldId id="304" r:id="rId7"/>
    <p:sldId id="356" r:id="rId8"/>
    <p:sldId id="380" r:id="rId9"/>
    <p:sldId id="262" r:id="rId10"/>
    <p:sldId id="273" r:id="rId11"/>
    <p:sldId id="339" r:id="rId12"/>
    <p:sldId id="278" r:id="rId13"/>
    <p:sldId id="340" r:id="rId14"/>
    <p:sldId id="343" r:id="rId15"/>
    <p:sldId id="363" r:id="rId16"/>
    <p:sldId id="357" r:id="rId17"/>
    <p:sldId id="390" r:id="rId18"/>
    <p:sldId id="358" r:id="rId19"/>
    <p:sldId id="359" r:id="rId20"/>
    <p:sldId id="361" r:id="rId21"/>
    <p:sldId id="362" r:id="rId22"/>
    <p:sldId id="290" r:id="rId23"/>
    <p:sldId id="387" r:id="rId24"/>
    <p:sldId id="341" r:id="rId25"/>
    <p:sldId id="388" r:id="rId26"/>
    <p:sldId id="389" r:id="rId27"/>
    <p:sldId id="293" r:id="rId28"/>
    <p:sldId id="294" r:id="rId29"/>
    <p:sldId id="391" r:id="rId30"/>
    <p:sldId id="399" r:id="rId31"/>
    <p:sldId id="396" r:id="rId32"/>
    <p:sldId id="398" r:id="rId33"/>
    <p:sldId id="392" r:id="rId34"/>
    <p:sldId id="397" r:id="rId35"/>
    <p:sldId id="320" r:id="rId36"/>
    <p:sldId id="354" r:id="rId37"/>
    <p:sldId id="383" r:id="rId38"/>
    <p:sldId id="353" r:id="rId39"/>
    <p:sldId id="393" r:id="rId40"/>
    <p:sldId id="395" r:id="rId41"/>
    <p:sldId id="377" r:id="rId42"/>
    <p:sldId id="375" r:id="rId43"/>
    <p:sldId id="376" r:id="rId4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6" autoAdjust="0"/>
    <p:restoredTop sz="74448" autoAdjust="0"/>
  </p:normalViewPr>
  <p:slideViewPr>
    <p:cSldViewPr snapToGrid="0" snapToObjects="1">
      <p:cViewPr>
        <p:scale>
          <a:sx n="81" d="100"/>
          <a:sy n="81" d="100"/>
        </p:scale>
        <p:origin x="-1110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1F0C0D-8F74-FA4F-9F1B-B8074FA610CC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8E2B5F-5A2E-9D46-837F-81CF09C006BF}">
      <dgm:prSet phldrT="[Texto]" custT="1"/>
      <dgm:spPr/>
      <dgm:t>
        <a:bodyPr/>
        <a:lstStyle/>
        <a:p>
          <a:r>
            <a:rPr lang="es-ES" sz="3200" dirty="0" smtClean="0"/>
            <a:t>Buena respuesta</a:t>
          </a:r>
          <a:endParaRPr lang="es-ES" sz="3200" dirty="0"/>
        </a:p>
      </dgm:t>
    </dgm:pt>
    <dgm:pt modelId="{11A05DA0-BE69-A540-9D70-40CF688C7AEB}" type="parTrans" cxnId="{9475AD63-9F9A-894B-BA00-91318B0A69CE}">
      <dgm:prSet/>
      <dgm:spPr/>
      <dgm:t>
        <a:bodyPr/>
        <a:lstStyle/>
        <a:p>
          <a:endParaRPr lang="es-ES" sz="1600"/>
        </a:p>
      </dgm:t>
    </dgm:pt>
    <dgm:pt modelId="{BEAB4F0C-9D58-404C-9D1F-061402E645AF}" type="sibTrans" cxnId="{9475AD63-9F9A-894B-BA00-91318B0A69CE}">
      <dgm:prSet/>
      <dgm:spPr/>
      <dgm:t>
        <a:bodyPr/>
        <a:lstStyle/>
        <a:p>
          <a:endParaRPr lang="es-ES" sz="1600"/>
        </a:p>
      </dgm:t>
    </dgm:pt>
    <dgm:pt modelId="{99FEA1E1-B093-E242-BFBD-E48CC3CACF10}">
      <dgm:prSet phldrT="[Texto]" custT="1"/>
      <dgm:spPr/>
      <dgm:t>
        <a:bodyPr/>
        <a:lstStyle/>
        <a:p>
          <a:r>
            <a:rPr lang="es-ES" sz="2400" dirty="0" smtClean="0"/>
            <a:t>IDH (+)</a:t>
          </a:r>
          <a:endParaRPr lang="es-ES" sz="2400" dirty="0"/>
        </a:p>
      </dgm:t>
    </dgm:pt>
    <dgm:pt modelId="{62B5406A-FCC7-8142-81DC-A4CE594B0DF9}" type="parTrans" cxnId="{1B1C2D84-3649-D34D-ABC8-D330B258A0DA}">
      <dgm:prSet/>
      <dgm:spPr/>
      <dgm:t>
        <a:bodyPr/>
        <a:lstStyle/>
        <a:p>
          <a:endParaRPr lang="es-ES" sz="1600"/>
        </a:p>
      </dgm:t>
    </dgm:pt>
    <dgm:pt modelId="{60C39A46-A8D2-BB42-90B4-4D5546610725}" type="sibTrans" cxnId="{1B1C2D84-3649-D34D-ABC8-D330B258A0DA}">
      <dgm:prSet/>
      <dgm:spPr/>
      <dgm:t>
        <a:bodyPr/>
        <a:lstStyle/>
        <a:p>
          <a:endParaRPr lang="es-ES" sz="1600"/>
        </a:p>
      </dgm:t>
    </dgm:pt>
    <dgm:pt modelId="{B0ED79F0-48D5-BF4D-9534-188AD250E3AF}">
      <dgm:prSet phldrT="[Texto]" custT="1"/>
      <dgm:spPr/>
      <dgm:t>
        <a:bodyPr/>
        <a:lstStyle/>
        <a:p>
          <a:r>
            <a:rPr lang="es-ES" sz="3200" dirty="0" smtClean="0"/>
            <a:t>Mal pronóstico</a:t>
          </a:r>
          <a:endParaRPr lang="es-ES" sz="3200" dirty="0"/>
        </a:p>
      </dgm:t>
    </dgm:pt>
    <dgm:pt modelId="{4A41CDBA-7C6A-1A4C-AA93-D95A4E661924}" type="parTrans" cxnId="{EA18971B-3584-FC44-89E2-036874F2E270}">
      <dgm:prSet/>
      <dgm:spPr/>
      <dgm:t>
        <a:bodyPr/>
        <a:lstStyle/>
        <a:p>
          <a:endParaRPr lang="es-ES" sz="1600"/>
        </a:p>
      </dgm:t>
    </dgm:pt>
    <dgm:pt modelId="{B6938197-1B82-FC41-BD27-65271B38B54C}" type="sibTrans" cxnId="{EA18971B-3584-FC44-89E2-036874F2E270}">
      <dgm:prSet/>
      <dgm:spPr/>
      <dgm:t>
        <a:bodyPr/>
        <a:lstStyle/>
        <a:p>
          <a:endParaRPr lang="es-ES" sz="1600"/>
        </a:p>
      </dgm:t>
    </dgm:pt>
    <dgm:pt modelId="{D7719A0E-1553-6D41-9FAB-4AE45793C8CC}">
      <dgm:prSet phldrT="[Texto]" custT="1"/>
      <dgm:spPr/>
      <dgm:t>
        <a:bodyPr/>
        <a:lstStyle/>
        <a:p>
          <a:r>
            <a:rPr lang="es-ES" sz="2400" dirty="0" smtClean="0"/>
            <a:t>IDH (-)</a:t>
          </a:r>
          <a:endParaRPr lang="es-ES" sz="2400" dirty="0"/>
        </a:p>
      </dgm:t>
    </dgm:pt>
    <dgm:pt modelId="{D3D2AB9B-2026-FC46-8177-2052543C881D}" type="parTrans" cxnId="{50B677A6-F4C7-014C-AD7E-EEE432B7345E}">
      <dgm:prSet/>
      <dgm:spPr/>
      <dgm:t>
        <a:bodyPr/>
        <a:lstStyle/>
        <a:p>
          <a:endParaRPr lang="es-ES" sz="1600"/>
        </a:p>
      </dgm:t>
    </dgm:pt>
    <dgm:pt modelId="{31522BF9-C1EC-FB48-84AA-56591CCC1174}" type="sibTrans" cxnId="{50B677A6-F4C7-014C-AD7E-EEE432B7345E}">
      <dgm:prSet/>
      <dgm:spPr/>
      <dgm:t>
        <a:bodyPr/>
        <a:lstStyle/>
        <a:p>
          <a:endParaRPr lang="es-ES" sz="1600"/>
        </a:p>
      </dgm:t>
    </dgm:pt>
    <dgm:pt modelId="{F99537A6-D099-4E49-841A-D9FDE8BE69B0}">
      <dgm:prSet phldrT="[Texto]" custT="1"/>
      <dgm:spPr/>
      <dgm:t>
        <a:bodyPr/>
        <a:lstStyle/>
        <a:p>
          <a:r>
            <a:rPr lang="es-ES" sz="2400" dirty="0" smtClean="0"/>
            <a:t>Co-</a:t>
          </a:r>
          <a:r>
            <a:rPr lang="es-ES" sz="2400" dirty="0" err="1" smtClean="0"/>
            <a:t>deleción</a:t>
          </a:r>
          <a:r>
            <a:rPr lang="es-ES" sz="2400" dirty="0" smtClean="0"/>
            <a:t> 1p-19q</a:t>
          </a:r>
          <a:endParaRPr lang="es-ES" sz="2400" dirty="0"/>
        </a:p>
      </dgm:t>
    </dgm:pt>
    <dgm:pt modelId="{B8D9721D-9498-5342-82C8-7CDC82F053F3}" type="parTrans" cxnId="{E72C5D76-3B49-8149-93FE-E3C3D145D6D0}">
      <dgm:prSet/>
      <dgm:spPr/>
      <dgm:t>
        <a:bodyPr/>
        <a:lstStyle/>
        <a:p>
          <a:endParaRPr lang="es-ES"/>
        </a:p>
      </dgm:t>
    </dgm:pt>
    <dgm:pt modelId="{E3331DE6-2D2C-5C40-A73B-3F79BFA0B0CE}" type="sibTrans" cxnId="{E72C5D76-3B49-8149-93FE-E3C3D145D6D0}">
      <dgm:prSet/>
      <dgm:spPr/>
      <dgm:t>
        <a:bodyPr/>
        <a:lstStyle/>
        <a:p>
          <a:endParaRPr lang="es-ES"/>
        </a:p>
      </dgm:t>
    </dgm:pt>
    <dgm:pt modelId="{8CCE38D5-6763-124D-8274-124B027D3900}">
      <dgm:prSet phldrT="[Texto]" custT="1"/>
      <dgm:spPr/>
      <dgm:t>
        <a:bodyPr/>
        <a:lstStyle/>
        <a:p>
          <a:r>
            <a:rPr lang="es-ES" sz="2400" dirty="0" smtClean="0"/>
            <a:t>Gen promotor de MGMT no </a:t>
          </a:r>
          <a:r>
            <a:rPr lang="es-ES" sz="2400" dirty="0" err="1" smtClean="0"/>
            <a:t>metilado</a:t>
          </a:r>
          <a:endParaRPr lang="es-ES" sz="2400" dirty="0"/>
        </a:p>
      </dgm:t>
    </dgm:pt>
    <dgm:pt modelId="{AB77737D-0A9A-F24F-BC97-A02CEBB26D15}" type="parTrans" cxnId="{1D2D68FF-662D-9545-882E-119034CC3850}">
      <dgm:prSet/>
      <dgm:spPr/>
      <dgm:t>
        <a:bodyPr/>
        <a:lstStyle/>
        <a:p>
          <a:endParaRPr lang="es-ES"/>
        </a:p>
      </dgm:t>
    </dgm:pt>
    <dgm:pt modelId="{4196FFB4-8F12-AA45-878C-8A633B7F9817}" type="sibTrans" cxnId="{1D2D68FF-662D-9545-882E-119034CC3850}">
      <dgm:prSet/>
      <dgm:spPr/>
      <dgm:t>
        <a:bodyPr/>
        <a:lstStyle/>
        <a:p>
          <a:endParaRPr lang="es-ES"/>
        </a:p>
      </dgm:t>
    </dgm:pt>
    <dgm:pt modelId="{1409895F-DF32-7047-BCA1-627D7AB83640}">
      <dgm:prSet phldrT="[Texto]" custT="1"/>
      <dgm:spPr/>
      <dgm:t>
        <a:bodyPr/>
        <a:lstStyle/>
        <a:p>
          <a:r>
            <a:rPr lang="es-ES" sz="2400" dirty="0" smtClean="0"/>
            <a:t>Metilación del gen promotor de MGMT </a:t>
          </a:r>
          <a:endParaRPr lang="es-ES" sz="2400" dirty="0"/>
        </a:p>
      </dgm:t>
    </dgm:pt>
    <dgm:pt modelId="{D8F0439E-A68E-7E4A-95C8-F05B9EAB267B}" type="parTrans" cxnId="{FB33720B-36F8-FC4D-A08A-4DC5B478EB4F}">
      <dgm:prSet/>
      <dgm:spPr/>
      <dgm:t>
        <a:bodyPr/>
        <a:lstStyle/>
        <a:p>
          <a:endParaRPr lang="es-ES"/>
        </a:p>
      </dgm:t>
    </dgm:pt>
    <dgm:pt modelId="{94F7DE6E-B4A8-C648-8E31-78793C0AC0EA}" type="sibTrans" cxnId="{FB33720B-36F8-FC4D-A08A-4DC5B478EB4F}">
      <dgm:prSet/>
      <dgm:spPr/>
      <dgm:t>
        <a:bodyPr/>
        <a:lstStyle/>
        <a:p>
          <a:endParaRPr lang="es-ES"/>
        </a:p>
      </dgm:t>
    </dgm:pt>
    <dgm:pt modelId="{A506F77E-BB27-4647-97EE-2D63578BC6F9}">
      <dgm:prSet phldrT="[Texto]" custT="1"/>
      <dgm:spPr/>
      <dgm:t>
        <a:bodyPr/>
        <a:lstStyle/>
        <a:p>
          <a:r>
            <a:rPr lang="es-ES" sz="2400" dirty="0" smtClean="0"/>
            <a:t>Gen PTEN</a:t>
          </a:r>
          <a:endParaRPr lang="es-ES" sz="2400" dirty="0"/>
        </a:p>
      </dgm:t>
    </dgm:pt>
    <dgm:pt modelId="{940C39C3-FBB5-0649-B09F-660A802712A0}" type="parTrans" cxnId="{18FC72CE-1D5A-ED44-AB5E-B61DBE355D0C}">
      <dgm:prSet/>
      <dgm:spPr/>
      <dgm:t>
        <a:bodyPr/>
        <a:lstStyle/>
        <a:p>
          <a:endParaRPr lang="es-ES"/>
        </a:p>
      </dgm:t>
    </dgm:pt>
    <dgm:pt modelId="{DB05BCE0-4805-A74B-960D-1C867A724813}" type="sibTrans" cxnId="{18FC72CE-1D5A-ED44-AB5E-B61DBE355D0C}">
      <dgm:prSet/>
      <dgm:spPr/>
      <dgm:t>
        <a:bodyPr/>
        <a:lstStyle/>
        <a:p>
          <a:endParaRPr lang="es-ES"/>
        </a:p>
      </dgm:t>
    </dgm:pt>
    <dgm:pt modelId="{2E9B4C2D-C494-F14D-94BB-1CD8D83C6985}">
      <dgm:prSet phldrT="[Texto]" custT="1"/>
      <dgm:spPr/>
      <dgm:t>
        <a:bodyPr/>
        <a:lstStyle/>
        <a:p>
          <a:r>
            <a:rPr lang="es-ES" sz="2400" dirty="0" smtClean="0"/>
            <a:t>Ki 67</a:t>
          </a:r>
          <a:endParaRPr lang="es-ES" sz="2400" dirty="0"/>
        </a:p>
      </dgm:t>
    </dgm:pt>
    <dgm:pt modelId="{34676D0A-846F-3C4E-B5F8-88431DF109AB}" type="parTrans" cxnId="{3581E7A0-6DCC-6347-B4DA-35FD64FD4105}">
      <dgm:prSet/>
      <dgm:spPr/>
      <dgm:t>
        <a:bodyPr/>
        <a:lstStyle/>
        <a:p>
          <a:endParaRPr lang="es-ES"/>
        </a:p>
      </dgm:t>
    </dgm:pt>
    <dgm:pt modelId="{539B880A-E459-7D45-A483-1CB29B37377D}" type="sibTrans" cxnId="{3581E7A0-6DCC-6347-B4DA-35FD64FD4105}">
      <dgm:prSet/>
      <dgm:spPr/>
      <dgm:t>
        <a:bodyPr/>
        <a:lstStyle/>
        <a:p>
          <a:endParaRPr lang="es-ES"/>
        </a:p>
      </dgm:t>
    </dgm:pt>
    <dgm:pt modelId="{50EE6255-6AD5-6B47-BCA2-559022F3CE41}" type="pres">
      <dgm:prSet presAssocID="{881F0C0D-8F74-FA4F-9F1B-B8074FA610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29DA4A-56CF-E14C-9F41-DE3A1E6C3515}" type="pres">
      <dgm:prSet presAssocID="{F78E2B5F-5A2E-9D46-837F-81CF09C006BF}" presName="composite" presStyleCnt="0"/>
      <dgm:spPr/>
    </dgm:pt>
    <dgm:pt modelId="{1D0FCDE1-8E34-3249-87A9-F1417BEF98A1}" type="pres">
      <dgm:prSet presAssocID="{F78E2B5F-5A2E-9D46-837F-81CF09C006B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5B4706-83E3-FB4C-8C9B-131CB392A86E}" type="pres">
      <dgm:prSet presAssocID="{F78E2B5F-5A2E-9D46-837F-81CF09C006B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FB387A-DDD5-394E-8ACA-4B09C55BD36F}" type="pres">
      <dgm:prSet presAssocID="{BEAB4F0C-9D58-404C-9D1F-061402E645AF}" presName="space" presStyleCnt="0"/>
      <dgm:spPr/>
    </dgm:pt>
    <dgm:pt modelId="{D0E358D4-3CF0-FE43-B5FA-AB8C8BCF9A16}" type="pres">
      <dgm:prSet presAssocID="{B0ED79F0-48D5-BF4D-9534-188AD250E3AF}" presName="composite" presStyleCnt="0"/>
      <dgm:spPr/>
    </dgm:pt>
    <dgm:pt modelId="{82C5243A-751D-EF40-9705-BCFC657DA5EB}" type="pres">
      <dgm:prSet presAssocID="{B0ED79F0-48D5-BF4D-9534-188AD250E3A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0B1B51-7451-6A4C-A156-3E79697C5374}" type="pres">
      <dgm:prSet presAssocID="{B0ED79F0-48D5-BF4D-9534-188AD250E3A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1C2D84-3649-D34D-ABC8-D330B258A0DA}" srcId="{F78E2B5F-5A2E-9D46-837F-81CF09C006BF}" destId="{99FEA1E1-B093-E242-BFBD-E48CC3CACF10}" srcOrd="0" destOrd="0" parTransId="{62B5406A-FCC7-8142-81DC-A4CE594B0DF9}" sibTransId="{60C39A46-A8D2-BB42-90B4-4D5546610725}"/>
    <dgm:cxn modelId="{E72C5D76-3B49-8149-93FE-E3C3D145D6D0}" srcId="{F78E2B5F-5A2E-9D46-837F-81CF09C006BF}" destId="{F99537A6-D099-4E49-841A-D9FDE8BE69B0}" srcOrd="1" destOrd="0" parTransId="{B8D9721D-9498-5342-82C8-7CDC82F053F3}" sibTransId="{E3331DE6-2D2C-5C40-A73B-3F79BFA0B0CE}"/>
    <dgm:cxn modelId="{59A3D0FD-C58B-CC42-A65E-7940A4F9EDC8}" type="presOf" srcId="{8CCE38D5-6763-124D-8274-124B027D3900}" destId="{650B1B51-7451-6A4C-A156-3E79697C5374}" srcOrd="0" destOrd="1" presId="urn:microsoft.com/office/officeart/2005/8/layout/hList1"/>
    <dgm:cxn modelId="{50B677A6-F4C7-014C-AD7E-EEE432B7345E}" srcId="{B0ED79F0-48D5-BF4D-9534-188AD250E3AF}" destId="{D7719A0E-1553-6D41-9FAB-4AE45793C8CC}" srcOrd="0" destOrd="0" parTransId="{D3D2AB9B-2026-FC46-8177-2052543C881D}" sibTransId="{31522BF9-C1EC-FB48-84AA-56591CCC1174}"/>
    <dgm:cxn modelId="{5EAB1870-6964-B14E-97FA-90A3638A820E}" type="presOf" srcId="{B0ED79F0-48D5-BF4D-9534-188AD250E3AF}" destId="{82C5243A-751D-EF40-9705-BCFC657DA5EB}" srcOrd="0" destOrd="0" presId="urn:microsoft.com/office/officeart/2005/8/layout/hList1"/>
    <dgm:cxn modelId="{EA18971B-3584-FC44-89E2-036874F2E270}" srcId="{881F0C0D-8F74-FA4F-9F1B-B8074FA610CC}" destId="{B0ED79F0-48D5-BF4D-9534-188AD250E3AF}" srcOrd="1" destOrd="0" parTransId="{4A41CDBA-7C6A-1A4C-AA93-D95A4E661924}" sibTransId="{B6938197-1B82-FC41-BD27-65271B38B54C}"/>
    <dgm:cxn modelId="{B2D84C15-5E39-1A40-884C-0DE809759DCA}" type="presOf" srcId="{99FEA1E1-B093-E242-BFBD-E48CC3CACF10}" destId="{745B4706-83E3-FB4C-8C9B-131CB392A86E}" srcOrd="0" destOrd="0" presId="urn:microsoft.com/office/officeart/2005/8/layout/hList1"/>
    <dgm:cxn modelId="{FB33720B-36F8-FC4D-A08A-4DC5B478EB4F}" srcId="{F78E2B5F-5A2E-9D46-837F-81CF09C006BF}" destId="{1409895F-DF32-7047-BCA1-627D7AB83640}" srcOrd="2" destOrd="0" parTransId="{D8F0439E-A68E-7E4A-95C8-F05B9EAB267B}" sibTransId="{94F7DE6E-B4A8-C648-8E31-78793C0AC0EA}"/>
    <dgm:cxn modelId="{340E837D-BA73-EB42-96DF-40E83472A6C3}" type="presOf" srcId="{1409895F-DF32-7047-BCA1-627D7AB83640}" destId="{745B4706-83E3-FB4C-8C9B-131CB392A86E}" srcOrd="0" destOrd="2" presId="urn:microsoft.com/office/officeart/2005/8/layout/hList1"/>
    <dgm:cxn modelId="{2697AD59-A9A2-AE4F-B7BA-CB36F24F87F6}" type="presOf" srcId="{881F0C0D-8F74-FA4F-9F1B-B8074FA610CC}" destId="{50EE6255-6AD5-6B47-BCA2-559022F3CE41}" srcOrd="0" destOrd="0" presId="urn:microsoft.com/office/officeart/2005/8/layout/hList1"/>
    <dgm:cxn modelId="{D6D9BE61-F34C-234E-A526-C9F8F5818C5B}" type="presOf" srcId="{F99537A6-D099-4E49-841A-D9FDE8BE69B0}" destId="{745B4706-83E3-FB4C-8C9B-131CB392A86E}" srcOrd="0" destOrd="1" presId="urn:microsoft.com/office/officeart/2005/8/layout/hList1"/>
    <dgm:cxn modelId="{3581E7A0-6DCC-6347-B4DA-35FD64FD4105}" srcId="{B0ED79F0-48D5-BF4D-9534-188AD250E3AF}" destId="{2E9B4C2D-C494-F14D-94BB-1CD8D83C6985}" srcOrd="3" destOrd="0" parTransId="{34676D0A-846F-3C4E-B5F8-88431DF109AB}" sibTransId="{539B880A-E459-7D45-A483-1CB29B37377D}"/>
    <dgm:cxn modelId="{1D2D68FF-662D-9545-882E-119034CC3850}" srcId="{B0ED79F0-48D5-BF4D-9534-188AD250E3AF}" destId="{8CCE38D5-6763-124D-8274-124B027D3900}" srcOrd="1" destOrd="0" parTransId="{AB77737D-0A9A-F24F-BC97-A02CEBB26D15}" sibTransId="{4196FFB4-8F12-AA45-878C-8A633B7F9817}"/>
    <dgm:cxn modelId="{4F54801F-F1D1-EC41-971E-C830AC943B39}" type="presOf" srcId="{D7719A0E-1553-6D41-9FAB-4AE45793C8CC}" destId="{650B1B51-7451-6A4C-A156-3E79697C5374}" srcOrd="0" destOrd="0" presId="urn:microsoft.com/office/officeart/2005/8/layout/hList1"/>
    <dgm:cxn modelId="{8DBC4F4C-6EAF-F447-AB68-208A8C06BE15}" type="presOf" srcId="{F78E2B5F-5A2E-9D46-837F-81CF09C006BF}" destId="{1D0FCDE1-8E34-3249-87A9-F1417BEF98A1}" srcOrd="0" destOrd="0" presId="urn:microsoft.com/office/officeart/2005/8/layout/hList1"/>
    <dgm:cxn modelId="{9475AD63-9F9A-894B-BA00-91318B0A69CE}" srcId="{881F0C0D-8F74-FA4F-9F1B-B8074FA610CC}" destId="{F78E2B5F-5A2E-9D46-837F-81CF09C006BF}" srcOrd="0" destOrd="0" parTransId="{11A05DA0-BE69-A540-9D70-40CF688C7AEB}" sibTransId="{BEAB4F0C-9D58-404C-9D1F-061402E645AF}"/>
    <dgm:cxn modelId="{18FC72CE-1D5A-ED44-AB5E-B61DBE355D0C}" srcId="{B0ED79F0-48D5-BF4D-9534-188AD250E3AF}" destId="{A506F77E-BB27-4647-97EE-2D63578BC6F9}" srcOrd="2" destOrd="0" parTransId="{940C39C3-FBB5-0649-B09F-660A802712A0}" sibTransId="{DB05BCE0-4805-A74B-960D-1C867A724813}"/>
    <dgm:cxn modelId="{2641C34E-DEEA-1C41-8A76-F0731A28F569}" type="presOf" srcId="{A506F77E-BB27-4647-97EE-2D63578BC6F9}" destId="{650B1B51-7451-6A4C-A156-3E79697C5374}" srcOrd="0" destOrd="2" presId="urn:microsoft.com/office/officeart/2005/8/layout/hList1"/>
    <dgm:cxn modelId="{F3492CDC-5322-9147-A488-061861D0373C}" type="presOf" srcId="{2E9B4C2D-C494-F14D-94BB-1CD8D83C6985}" destId="{650B1B51-7451-6A4C-A156-3E79697C5374}" srcOrd="0" destOrd="3" presId="urn:microsoft.com/office/officeart/2005/8/layout/hList1"/>
    <dgm:cxn modelId="{A25DDE40-4751-734B-AA09-063CE34CED0E}" type="presParOf" srcId="{50EE6255-6AD5-6B47-BCA2-559022F3CE41}" destId="{3729DA4A-56CF-E14C-9F41-DE3A1E6C3515}" srcOrd="0" destOrd="0" presId="urn:microsoft.com/office/officeart/2005/8/layout/hList1"/>
    <dgm:cxn modelId="{B022DE94-9046-FF49-A271-1AF696473EB4}" type="presParOf" srcId="{3729DA4A-56CF-E14C-9F41-DE3A1E6C3515}" destId="{1D0FCDE1-8E34-3249-87A9-F1417BEF98A1}" srcOrd="0" destOrd="0" presId="urn:microsoft.com/office/officeart/2005/8/layout/hList1"/>
    <dgm:cxn modelId="{E2F28DAB-2C5D-E341-A959-0CA41207E0F2}" type="presParOf" srcId="{3729DA4A-56CF-E14C-9F41-DE3A1E6C3515}" destId="{745B4706-83E3-FB4C-8C9B-131CB392A86E}" srcOrd="1" destOrd="0" presId="urn:microsoft.com/office/officeart/2005/8/layout/hList1"/>
    <dgm:cxn modelId="{34F260BA-CF0B-E647-B8DA-CE753B3B33BA}" type="presParOf" srcId="{50EE6255-6AD5-6B47-BCA2-559022F3CE41}" destId="{D0FB387A-DDD5-394E-8ACA-4B09C55BD36F}" srcOrd="1" destOrd="0" presId="urn:microsoft.com/office/officeart/2005/8/layout/hList1"/>
    <dgm:cxn modelId="{05373969-9F3B-3F47-9109-B735821B8923}" type="presParOf" srcId="{50EE6255-6AD5-6B47-BCA2-559022F3CE41}" destId="{D0E358D4-3CF0-FE43-B5FA-AB8C8BCF9A16}" srcOrd="2" destOrd="0" presId="urn:microsoft.com/office/officeart/2005/8/layout/hList1"/>
    <dgm:cxn modelId="{23FC9A77-D788-344C-981E-835C64CF5289}" type="presParOf" srcId="{D0E358D4-3CF0-FE43-B5FA-AB8C8BCF9A16}" destId="{82C5243A-751D-EF40-9705-BCFC657DA5EB}" srcOrd="0" destOrd="0" presId="urn:microsoft.com/office/officeart/2005/8/layout/hList1"/>
    <dgm:cxn modelId="{8DCA9EA0-A6E8-CD4A-A0B0-D1ECB858D358}" type="presParOf" srcId="{D0E358D4-3CF0-FE43-B5FA-AB8C8BCF9A16}" destId="{650B1B51-7451-6A4C-A156-3E79697C53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7D0143-02DF-3A45-9E30-1E74F20FB810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A3CE11-0B1D-D14A-A2D0-A12BC26AAABB}">
      <dgm:prSet phldrT="[Texto]" custT="1"/>
      <dgm:spPr/>
      <dgm:t>
        <a:bodyPr/>
        <a:lstStyle/>
        <a:p>
          <a:r>
            <a:rPr lang="es-ES" sz="2800" dirty="0" smtClean="0"/>
            <a:t>Enfermedad medible</a:t>
          </a:r>
        </a:p>
        <a:p>
          <a:r>
            <a:rPr lang="es-ES" sz="2800" dirty="0" smtClean="0"/>
            <a:t>(realce)</a:t>
          </a:r>
          <a:endParaRPr lang="es-ES" sz="2800" dirty="0"/>
        </a:p>
      </dgm:t>
    </dgm:pt>
    <dgm:pt modelId="{3470ECFE-4439-684B-9CF6-023408CED477}" type="parTrans" cxnId="{52474E2E-F4A0-3944-A51A-E2455E6B77D8}">
      <dgm:prSet/>
      <dgm:spPr/>
      <dgm:t>
        <a:bodyPr/>
        <a:lstStyle/>
        <a:p>
          <a:endParaRPr lang="es-ES"/>
        </a:p>
      </dgm:t>
    </dgm:pt>
    <dgm:pt modelId="{CDC666CA-16D4-E24B-B246-312B2A3F67C5}" type="sibTrans" cxnId="{52474E2E-F4A0-3944-A51A-E2455E6B77D8}">
      <dgm:prSet/>
      <dgm:spPr/>
      <dgm:t>
        <a:bodyPr/>
        <a:lstStyle/>
        <a:p>
          <a:endParaRPr lang="es-ES"/>
        </a:p>
      </dgm:t>
    </dgm:pt>
    <dgm:pt modelId="{EC4C35CD-FEB9-084C-96B3-974B7FE8796D}">
      <dgm:prSet phldrT="[Texto]"/>
      <dgm:spPr/>
      <dgm:t>
        <a:bodyPr/>
        <a:lstStyle/>
        <a:p>
          <a:r>
            <a:rPr lang="es-ES" dirty="0" smtClean="0"/>
            <a:t>Márgenes definidos</a:t>
          </a:r>
          <a:endParaRPr lang="es-ES" dirty="0"/>
        </a:p>
      </dgm:t>
    </dgm:pt>
    <dgm:pt modelId="{F69AD57C-5A29-E247-A9AA-D06AABDD1E9A}" type="parTrans" cxnId="{D3BE1211-F996-AD44-859A-C93A00DA6DC7}">
      <dgm:prSet/>
      <dgm:spPr/>
      <dgm:t>
        <a:bodyPr/>
        <a:lstStyle/>
        <a:p>
          <a:endParaRPr lang="es-ES"/>
        </a:p>
      </dgm:t>
    </dgm:pt>
    <dgm:pt modelId="{45FB788F-D8A3-6345-93B2-672AA797EBF5}" type="sibTrans" cxnId="{D3BE1211-F996-AD44-859A-C93A00DA6DC7}">
      <dgm:prSet/>
      <dgm:spPr/>
      <dgm:t>
        <a:bodyPr/>
        <a:lstStyle/>
        <a:p>
          <a:endParaRPr lang="es-ES"/>
        </a:p>
      </dgm:t>
    </dgm:pt>
    <dgm:pt modelId="{6D7C9909-D742-1149-9286-0498EFACB6F5}">
      <dgm:prSet phldrT="[Texto]"/>
      <dgm:spPr/>
      <dgm:t>
        <a:bodyPr/>
        <a:lstStyle/>
        <a:p>
          <a:r>
            <a:rPr lang="es-ES" dirty="0" smtClean="0"/>
            <a:t>RM: tamaño de la lesión 2 veces el intervalo del corte</a:t>
          </a:r>
          <a:endParaRPr lang="es-ES" dirty="0"/>
        </a:p>
      </dgm:t>
    </dgm:pt>
    <dgm:pt modelId="{14F07558-3F84-E64C-9A0C-3E49862E9E98}" type="parTrans" cxnId="{8EC2AA03-1ACA-0C4A-9A21-B794863441F0}">
      <dgm:prSet/>
      <dgm:spPr/>
      <dgm:t>
        <a:bodyPr/>
        <a:lstStyle/>
        <a:p>
          <a:endParaRPr lang="es-ES"/>
        </a:p>
      </dgm:t>
    </dgm:pt>
    <dgm:pt modelId="{E06A4B07-31D1-324E-B768-1C27A300848D}" type="sibTrans" cxnId="{8EC2AA03-1ACA-0C4A-9A21-B794863441F0}">
      <dgm:prSet/>
      <dgm:spPr/>
      <dgm:t>
        <a:bodyPr/>
        <a:lstStyle/>
        <a:p>
          <a:endParaRPr lang="es-ES"/>
        </a:p>
      </dgm:t>
    </dgm:pt>
    <dgm:pt modelId="{66C08E68-25C0-9347-A87F-4DAD0FFCF6C9}">
      <dgm:prSet phldrT="[Texto]" custT="1"/>
      <dgm:spPr/>
      <dgm:t>
        <a:bodyPr/>
        <a:lstStyle/>
        <a:p>
          <a:r>
            <a:rPr lang="es-ES" sz="2800" dirty="0" smtClean="0"/>
            <a:t>Enfermedad no medible</a:t>
          </a:r>
          <a:endParaRPr lang="es-ES" sz="2800" dirty="0"/>
        </a:p>
      </dgm:t>
    </dgm:pt>
    <dgm:pt modelId="{D96E9D8D-6888-0940-A6DE-3B2CE0216BFA}" type="parTrans" cxnId="{47CF6C13-AB80-9C4B-8168-416F9D75DCA0}">
      <dgm:prSet/>
      <dgm:spPr/>
      <dgm:t>
        <a:bodyPr/>
        <a:lstStyle/>
        <a:p>
          <a:endParaRPr lang="es-ES"/>
        </a:p>
      </dgm:t>
    </dgm:pt>
    <dgm:pt modelId="{5F21F06A-9B8C-6247-B8BB-EEE05CE5B832}" type="sibTrans" cxnId="{47CF6C13-AB80-9C4B-8168-416F9D75DCA0}">
      <dgm:prSet/>
      <dgm:spPr/>
      <dgm:t>
        <a:bodyPr/>
        <a:lstStyle/>
        <a:p>
          <a:endParaRPr lang="es-ES"/>
        </a:p>
      </dgm:t>
    </dgm:pt>
    <dgm:pt modelId="{1DB40AB8-C7B9-D34F-B713-424300AEC2D9}">
      <dgm:prSet phldrT="[Texto]"/>
      <dgm:spPr/>
      <dgm:t>
        <a:bodyPr/>
        <a:lstStyle/>
        <a:p>
          <a:r>
            <a:rPr lang="es-ES" dirty="0" smtClean="0"/>
            <a:t>Medible en un solo diámetro</a:t>
          </a:r>
          <a:endParaRPr lang="es-ES" dirty="0"/>
        </a:p>
      </dgm:t>
    </dgm:pt>
    <dgm:pt modelId="{6C15A62D-201B-EA44-BB2C-0DA5E47FCDFD}" type="parTrans" cxnId="{E4F98FA0-414E-CE44-8CE4-8182DF43952E}">
      <dgm:prSet/>
      <dgm:spPr/>
      <dgm:t>
        <a:bodyPr/>
        <a:lstStyle/>
        <a:p>
          <a:endParaRPr lang="es-ES"/>
        </a:p>
      </dgm:t>
    </dgm:pt>
    <dgm:pt modelId="{DD1C6319-5FD0-364C-BDEC-8AEF92A59EBD}" type="sibTrans" cxnId="{E4F98FA0-414E-CE44-8CE4-8182DF43952E}">
      <dgm:prSet/>
      <dgm:spPr/>
      <dgm:t>
        <a:bodyPr/>
        <a:lstStyle/>
        <a:p>
          <a:endParaRPr lang="es-ES"/>
        </a:p>
      </dgm:t>
    </dgm:pt>
    <dgm:pt modelId="{23F620A6-B26C-724D-B392-4D83D7368EA4}">
      <dgm:prSet phldrT="[Texto]"/>
      <dgm:spPr/>
      <dgm:t>
        <a:bodyPr/>
        <a:lstStyle/>
        <a:p>
          <a:r>
            <a:rPr lang="es-ES" dirty="0" smtClean="0"/>
            <a:t>Tamaño &lt;10mm</a:t>
          </a:r>
          <a:endParaRPr lang="es-ES" dirty="0"/>
        </a:p>
      </dgm:t>
    </dgm:pt>
    <dgm:pt modelId="{B01F8EB2-6141-144D-AB46-F1A7A9A00379}" type="parTrans" cxnId="{BCA914F4-4C6E-3344-A432-77DC04B84E32}">
      <dgm:prSet/>
      <dgm:spPr/>
      <dgm:t>
        <a:bodyPr/>
        <a:lstStyle/>
        <a:p>
          <a:endParaRPr lang="es-ES"/>
        </a:p>
      </dgm:t>
    </dgm:pt>
    <dgm:pt modelId="{C86D9031-D580-614E-9C68-B7B161EA3D93}" type="sibTrans" cxnId="{BCA914F4-4C6E-3344-A432-77DC04B84E32}">
      <dgm:prSet/>
      <dgm:spPr/>
      <dgm:t>
        <a:bodyPr/>
        <a:lstStyle/>
        <a:p>
          <a:endParaRPr lang="es-ES"/>
        </a:p>
      </dgm:t>
    </dgm:pt>
    <dgm:pt modelId="{8837BE9E-D33D-7141-8E21-4B59CB627CCE}">
      <dgm:prSet phldrT="[Texto]"/>
      <dgm:spPr/>
      <dgm:t>
        <a:bodyPr/>
        <a:lstStyle/>
        <a:p>
          <a:r>
            <a:rPr lang="es-ES" dirty="0" smtClean="0"/>
            <a:t>Diámetros perpendiculares &gt;10mm</a:t>
          </a:r>
          <a:endParaRPr lang="es-ES" dirty="0"/>
        </a:p>
      </dgm:t>
    </dgm:pt>
    <dgm:pt modelId="{299B6356-4033-E347-8296-F89485AB5378}" type="parTrans" cxnId="{36CE8309-722A-E849-94A6-CA9B41C9B55F}">
      <dgm:prSet/>
      <dgm:spPr/>
      <dgm:t>
        <a:bodyPr/>
        <a:lstStyle/>
        <a:p>
          <a:endParaRPr lang="es-ES"/>
        </a:p>
      </dgm:t>
    </dgm:pt>
    <dgm:pt modelId="{0C383EB1-3D5C-094B-AB80-6A9501359814}" type="sibTrans" cxnId="{36CE8309-722A-E849-94A6-CA9B41C9B55F}">
      <dgm:prSet/>
      <dgm:spPr/>
      <dgm:t>
        <a:bodyPr/>
        <a:lstStyle/>
        <a:p>
          <a:endParaRPr lang="es-ES"/>
        </a:p>
      </dgm:t>
    </dgm:pt>
    <dgm:pt modelId="{40AC81C4-3717-F643-AB80-6050E3B22DEC}">
      <dgm:prSet phldrT="[Texto]"/>
      <dgm:spPr/>
      <dgm:t>
        <a:bodyPr/>
        <a:lstStyle/>
        <a:p>
          <a:r>
            <a:rPr lang="es-ES" dirty="0" smtClean="0"/>
            <a:t>Visible en 2 o más cortes (0-5mm)</a:t>
          </a:r>
          <a:endParaRPr lang="es-ES" dirty="0"/>
        </a:p>
      </dgm:t>
    </dgm:pt>
    <dgm:pt modelId="{88FC4529-290A-4F4A-9F37-F71F9DD716B7}" type="parTrans" cxnId="{F3907298-7D30-DB40-8B13-CC5988330673}">
      <dgm:prSet/>
      <dgm:spPr/>
      <dgm:t>
        <a:bodyPr/>
        <a:lstStyle/>
        <a:p>
          <a:endParaRPr lang="es-ES"/>
        </a:p>
      </dgm:t>
    </dgm:pt>
    <dgm:pt modelId="{669480B8-5EBF-9D45-BF0D-73A3D72DDD07}" type="sibTrans" cxnId="{F3907298-7D30-DB40-8B13-CC5988330673}">
      <dgm:prSet/>
      <dgm:spPr/>
      <dgm:t>
        <a:bodyPr/>
        <a:lstStyle/>
        <a:p>
          <a:endParaRPr lang="es-ES"/>
        </a:p>
      </dgm:t>
    </dgm:pt>
    <dgm:pt modelId="{256865F5-220C-5748-A3D9-8BFEF27537F3}">
      <dgm:prSet phldrT="[Texto]"/>
      <dgm:spPr/>
      <dgm:t>
        <a:bodyPr/>
        <a:lstStyle/>
        <a:p>
          <a:r>
            <a:rPr lang="es-ES" dirty="0" smtClean="0"/>
            <a:t>Márgenes mal definidos</a:t>
          </a:r>
          <a:endParaRPr lang="es-ES" dirty="0"/>
        </a:p>
      </dgm:t>
    </dgm:pt>
    <dgm:pt modelId="{3906EB42-A7A1-C748-8261-16D6DEB5DF03}" type="parTrans" cxnId="{9A5A024A-201B-574C-90CC-421AE11DCD16}">
      <dgm:prSet/>
      <dgm:spPr/>
      <dgm:t>
        <a:bodyPr/>
        <a:lstStyle/>
        <a:p>
          <a:endParaRPr lang="es-ES"/>
        </a:p>
      </dgm:t>
    </dgm:pt>
    <dgm:pt modelId="{3A0FC1E1-8F17-F441-9D94-985800FBC558}" type="sibTrans" cxnId="{9A5A024A-201B-574C-90CC-421AE11DCD16}">
      <dgm:prSet/>
      <dgm:spPr/>
      <dgm:t>
        <a:bodyPr/>
        <a:lstStyle/>
        <a:p>
          <a:endParaRPr lang="es-ES"/>
        </a:p>
      </dgm:t>
    </dgm:pt>
    <dgm:pt modelId="{BF72E605-D393-4C43-96E4-1D60E0D19FFB}">
      <dgm:prSet phldrT="[Texto]"/>
      <dgm:spPr/>
      <dgm:t>
        <a:bodyPr/>
        <a:lstStyle/>
        <a:p>
          <a:r>
            <a:rPr lang="es-ES" dirty="0" smtClean="0"/>
            <a:t>Cavidad quística o quirúrgica (a no ser que tenga un componente nodular &gt;10mm</a:t>
          </a:r>
          <a:endParaRPr lang="es-ES" dirty="0"/>
        </a:p>
      </dgm:t>
    </dgm:pt>
    <dgm:pt modelId="{20843C41-EFA1-CF41-97BA-4C7783D955E0}" type="parTrans" cxnId="{792D76A2-F2E4-8E43-A635-CFEDB8F88EA3}">
      <dgm:prSet/>
      <dgm:spPr/>
      <dgm:t>
        <a:bodyPr/>
        <a:lstStyle/>
        <a:p>
          <a:endParaRPr lang="es-ES"/>
        </a:p>
      </dgm:t>
    </dgm:pt>
    <dgm:pt modelId="{53872300-FAFE-A447-A460-937A947626DE}" type="sibTrans" cxnId="{792D76A2-F2E4-8E43-A635-CFEDB8F88EA3}">
      <dgm:prSet/>
      <dgm:spPr/>
      <dgm:t>
        <a:bodyPr/>
        <a:lstStyle/>
        <a:p>
          <a:endParaRPr lang="es-ES"/>
        </a:p>
      </dgm:t>
    </dgm:pt>
    <dgm:pt modelId="{EEB05724-A42A-6D4F-882A-975CA98B424A}" type="pres">
      <dgm:prSet presAssocID="{867D0143-02DF-3A45-9E30-1E74F20FB8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468340-27D3-EC48-AF80-5004B4D0D57B}" type="pres">
      <dgm:prSet presAssocID="{D9A3CE11-0B1D-D14A-A2D0-A12BC26AAABB}" presName="linNode" presStyleCnt="0"/>
      <dgm:spPr/>
    </dgm:pt>
    <dgm:pt modelId="{5ED96E03-4C29-4B46-97DD-2333BFACC37D}" type="pres">
      <dgm:prSet presAssocID="{D9A3CE11-0B1D-D14A-A2D0-A12BC26AAABB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A80CDE-02B2-1946-8126-52D59F4391CC}" type="pres">
      <dgm:prSet presAssocID="{D9A3CE11-0B1D-D14A-A2D0-A12BC26AAABB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913386-049F-E54B-9534-B1651B55558F}" type="pres">
      <dgm:prSet presAssocID="{CDC666CA-16D4-E24B-B246-312B2A3F67C5}" presName="sp" presStyleCnt="0"/>
      <dgm:spPr/>
    </dgm:pt>
    <dgm:pt modelId="{4AE05B4A-3ACE-1244-BE9E-E21AD0DCE184}" type="pres">
      <dgm:prSet presAssocID="{66C08E68-25C0-9347-A87F-4DAD0FFCF6C9}" presName="linNode" presStyleCnt="0"/>
      <dgm:spPr/>
    </dgm:pt>
    <dgm:pt modelId="{0087D883-DF16-F546-83E8-6DF15C01C1CE}" type="pres">
      <dgm:prSet presAssocID="{66C08E68-25C0-9347-A87F-4DAD0FFCF6C9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E31A7B-DA19-8445-9919-AB87FBF4B3D3}" type="pres">
      <dgm:prSet presAssocID="{66C08E68-25C0-9347-A87F-4DAD0FFCF6C9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A914F4-4C6E-3344-A432-77DC04B84E32}" srcId="{66C08E68-25C0-9347-A87F-4DAD0FFCF6C9}" destId="{23F620A6-B26C-724D-B392-4D83D7368EA4}" srcOrd="2" destOrd="0" parTransId="{B01F8EB2-6141-144D-AB46-F1A7A9A00379}" sibTransId="{C86D9031-D580-614E-9C68-B7B161EA3D93}"/>
    <dgm:cxn modelId="{F3907298-7D30-DB40-8B13-CC5988330673}" srcId="{D9A3CE11-0B1D-D14A-A2D0-A12BC26AAABB}" destId="{40AC81C4-3717-F643-AB80-6050E3B22DEC}" srcOrd="2" destOrd="0" parTransId="{88FC4529-290A-4F4A-9F37-F71F9DD716B7}" sibTransId="{669480B8-5EBF-9D45-BF0D-73A3D72DDD07}"/>
    <dgm:cxn modelId="{792D76A2-F2E4-8E43-A635-CFEDB8F88EA3}" srcId="{66C08E68-25C0-9347-A87F-4DAD0FFCF6C9}" destId="{BF72E605-D393-4C43-96E4-1D60E0D19FFB}" srcOrd="3" destOrd="0" parTransId="{20843C41-EFA1-CF41-97BA-4C7783D955E0}" sibTransId="{53872300-FAFE-A447-A460-937A947626DE}"/>
    <dgm:cxn modelId="{617324F3-CBDC-5E4C-93FD-8AAA72AE689C}" type="presOf" srcId="{1DB40AB8-C7B9-D34F-B713-424300AEC2D9}" destId="{88E31A7B-DA19-8445-9919-AB87FBF4B3D3}" srcOrd="0" destOrd="0" presId="urn:microsoft.com/office/officeart/2005/8/layout/vList5"/>
    <dgm:cxn modelId="{D3BE1211-F996-AD44-859A-C93A00DA6DC7}" srcId="{D9A3CE11-0B1D-D14A-A2D0-A12BC26AAABB}" destId="{EC4C35CD-FEB9-084C-96B3-974B7FE8796D}" srcOrd="0" destOrd="0" parTransId="{F69AD57C-5A29-E247-A9AA-D06AABDD1E9A}" sibTransId="{45FB788F-D8A3-6345-93B2-672AA797EBF5}"/>
    <dgm:cxn modelId="{52474E2E-F4A0-3944-A51A-E2455E6B77D8}" srcId="{867D0143-02DF-3A45-9E30-1E74F20FB810}" destId="{D9A3CE11-0B1D-D14A-A2D0-A12BC26AAABB}" srcOrd="0" destOrd="0" parTransId="{3470ECFE-4439-684B-9CF6-023408CED477}" sibTransId="{CDC666CA-16D4-E24B-B246-312B2A3F67C5}"/>
    <dgm:cxn modelId="{47CF6C13-AB80-9C4B-8168-416F9D75DCA0}" srcId="{867D0143-02DF-3A45-9E30-1E74F20FB810}" destId="{66C08E68-25C0-9347-A87F-4DAD0FFCF6C9}" srcOrd="1" destOrd="0" parTransId="{D96E9D8D-6888-0940-A6DE-3B2CE0216BFA}" sibTransId="{5F21F06A-9B8C-6247-B8BB-EEE05CE5B832}"/>
    <dgm:cxn modelId="{D3F0110C-702C-E24A-B370-E762957827E6}" type="presOf" srcId="{BF72E605-D393-4C43-96E4-1D60E0D19FFB}" destId="{88E31A7B-DA19-8445-9919-AB87FBF4B3D3}" srcOrd="0" destOrd="3" presId="urn:microsoft.com/office/officeart/2005/8/layout/vList5"/>
    <dgm:cxn modelId="{EBD3A64C-F465-8B4B-A675-BAC4FB55001A}" type="presOf" srcId="{256865F5-220C-5748-A3D9-8BFEF27537F3}" destId="{88E31A7B-DA19-8445-9919-AB87FBF4B3D3}" srcOrd="0" destOrd="1" presId="urn:microsoft.com/office/officeart/2005/8/layout/vList5"/>
    <dgm:cxn modelId="{9A5A024A-201B-574C-90CC-421AE11DCD16}" srcId="{66C08E68-25C0-9347-A87F-4DAD0FFCF6C9}" destId="{256865F5-220C-5748-A3D9-8BFEF27537F3}" srcOrd="1" destOrd="0" parTransId="{3906EB42-A7A1-C748-8261-16D6DEB5DF03}" sibTransId="{3A0FC1E1-8F17-F441-9D94-985800FBC558}"/>
    <dgm:cxn modelId="{36CE8309-722A-E849-94A6-CA9B41C9B55F}" srcId="{D9A3CE11-0B1D-D14A-A2D0-A12BC26AAABB}" destId="{8837BE9E-D33D-7141-8E21-4B59CB627CCE}" srcOrd="1" destOrd="0" parTransId="{299B6356-4033-E347-8296-F89485AB5378}" sibTransId="{0C383EB1-3D5C-094B-AB80-6A9501359814}"/>
    <dgm:cxn modelId="{F274F729-AD42-AF46-A962-ED26528A08EA}" type="presOf" srcId="{66C08E68-25C0-9347-A87F-4DAD0FFCF6C9}" destId="{0087D883-DF16-F546-83E8-6DF15C01C1CE}" srcOrd="0" destOrd="0" presId="urn:microsoft.com/office/officeart/2005/8/layout/vList5"/>
    <dgm:cxn modelId="{E0D83463-A9D2-9D40-BBDA-90E00AD56079}" type="presOf" srcId="{23F620A6-B26C-724D-B392-4D83D7368EA4}" destId="{88E31A7B-DA19-8445-9919-AB87FBF4B3D3}" srcOrd="0" destOrd="2" presId="urn:microsoft.com/office/officeart/2005/8/layout/vList5"/>
    <dgm:cxn modelId="{6BBC786E-94E6-D64D-B1CE-2C35BB026D2F}" type="presOf" srcId="{40AC81C4-3717-F643-AB80-6050E3B22DEC}" destId="{4DA80CDE-02B2-1946-8126-52D59F4391CC}" srcOrd="0" destOrd="2" presId="urn:microsoft.com/office/officeart/2005/8/layout/vList5"/>
    <dgm:cxn modelId="{AB982EC1-5652-D440-9E7B-77482F0ACD11}" type="presOf" srcId="{D9A3CE11-0B1D-D14A-A2D0-A12BC26AAABB}" destId="{5ED96E03-4C29-4B46-97DD-2333BFACC37D}" srcOrd="0" destOrd="0" presId="urn:microsoft.com/office/officeart/2005/8/layout/vList5"/>
    <dgm:cxn modelId="{DE008A2F-E2B9-FF4F-9893-BBAEF1A7709A}" type="presOf" srcId="{8837BE9E-D33D-7141-8E21-4B59CB627CCE}" destId="{4DA80CDE-02B2-1946-8126-52D59F4391CC}" srcOrd="0" destOrd="1" presId="urn:microsoft.com/office/officeart/2005/8/layout/vList5"/>
    <dgm:cxn modelId="{E4F98FA0-414E-CE44-8CE4-8182DF43952E}" srcId="{66C08E68-25C0-9347-A87F-4DAD0FFCF6C9}" destId="{1DB40AB8-C7B9-D34F-B713-424300AEC2D9}" srcOrd="0" destOrd="0" parTransId="{6C15A62D-201B-EA44-BB2C-0DA5E47FCDFD}" sibTransId="{DD1C6319-5FD0-364C-BDEC-8AEF92A59EBD}"/>
    <dgm:cxn modelId="{ED67F409-45B9-904F-8734-F168BBBC5FC8}" type="presOf" srcId="{EC4C35CD-FEB9-084C-96B3-974B7FE8796D}" destId="{4DA80CDE-02B2-1946-8126-52D59F4391CC}" srcOrd="0" destOrd="0" presId="urn:microsoft.com/office/officeart/2005/8/layout/vList5"/>
    <dgm:cxn modelId="{ED920ABB-F11B-7C4C-94DF-69F39FB7E8A3}" type="presOf" srcId="{867D0143-02DF-3A45-9E30-1E74F20FB810}" destId="{EEB05724-A42A-6D4F-882A-975CA98B424A}" srcOrd="0" destOrd="0" presId="urn:microsoft.com/office/officeart/2005/8/layout/vList5"/>
    <dgm:cxn modelId="{FD31C446-C61D-FA4E-ABAB-F4234A706A7A}" type="presOf" srcId="{6D7C9909-D742-1149-9286-0498EFACB6F5}" destId="{4DA80CDE-02B2-1946-8126-52D59F4391CC}" srcOrd="0" destOrd="3" presId="urn:microsoft.com/office/officeart/2005/8/layout/vList5"/>
    <dgm:cxn modelId="{8EC2AA03-1ACA-0C4A-9A21-B794863441F0}" srcId="{D9A3CE11-0B1D-D14A-A2D0-A12BC26AAABB}" destId="{6D7C9909-D742-1149-9286-0498EFACB6F5}" srcOrd="3" destOrd="0" parTransId="{14F07558-3F84-E64C-9A0C-3E49862E9E98}" sibTransId="{E06A4B07-31D1-324E-B768-1C27A300848D}"/>
    <dgm:cxn modelId="{B344D6C0-F6FF-474C-AB45-00AABDF1C124}" type="presParOf" srcId="{EEB05724-A42A-6D4F-882A-975CA98B424A}" destId="{2A468340-27D3-EC48-AF80-5004B4D0D57B}" srcOrd="0" destOrd="0" presId="urn:microsoft.com/office/officeart/2005/8/layout/vList5"/>
    <dgm:cxn modelId="{50D2D0A3-6D61-DF4F-AFBB-E8974181BE3B}" type="presParOf" srcId="{2A468340-27D3-EC48-AF80-5004B4D0D57B}" destId="{5ED96E03-4C29-4B46-97DD-2333BFACC37D}" srcOrd="0" destOrd="0" presId="urn:microsoft.com/office/officeart/2005/8/layout/vList5"/>
    <dgm:cxn modelId="{21E697DC-0470-D147-8C8C-586CD4D45CB7}" type="presParOf" srcId="{2A468340-27D3-EC48-AF80-5004B4D0D57B}" destId="{4DA80CDE-02B2-1946-8126-52D59F4391CC}" srcOrd="1" destOrd="0" presId="urn:microsoft.com/office/officeart/2005/8/layout/vList5"/>
    <dgm:cxn modelId="{D655D8EB-6B10-174E-A874-B9DEEA918D57}" type="presParOf" srcId="{EEB05724-A42A-6D4F-882A-975CA98B424A}" destId="{AB913386-049F-E54B-9534-B1651B55558F}" srcOrd="1" destOrd="0" presId="urn:microsoft.com/office/officeart/2005/8/layout/vList5"/>
    <dgm:cxn modelId="{2E9B6A17-9E71-394D-ABB2-5E933017061B}" type="presParOf" srcId="{EEB05724-A42A-6D4F-882A-975CA98B424A}" destId="{4AE05B4A-3ACE-1244-BE9E-E21AD0DCE184}" srcOrd="2" destOrd="0" presId="urn:microsoft.com/office/officeart/2005/8/layout/vList5"/>
    <dgm:cxn modelId="{3E46552C-3BDA-4C46-9CD8-A3136E07EECD}" type="presParOf" srcId="{4AE05B4A-3ACE-1244-BE9E-E21AD0DCE184}" destId="{0087D883-DF16-F546-83E8-6DF15C01C1CE}" srcOrd="0" destOrd="0" presId="urn:microsoft.com/office/officeart/2005/8/layout/vList5"/>
    <dgm:cxn modelId="{A8FCDE6B-F2F6-1544-A018-92E9DBDE5E46}" type="presParOf" srcId="{4AE05B4A-3ACE-1244-BE9E-E21AD0DCE184}" destId="{88E31A7B-DA19-8445-9919-AB87FBF4B3D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8446E7-EE8C-B84D-B0FB-90101B68CA75}" type="doc">
      <dgm:prSet loTypeId="urn:microsoft.com/office/officeart/2005/8/layout/default#1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23645764-2E22-3E4A-B2FA-4D61ACD1A505}">
      <dgm:prSet/>
      <dgm:spPr/>
      <dgm:t>
        <a:bodyPr/>
        <a:lstStyle/>
        <a:p>
          <a:pPr rtl="0"/>
          <a:r>
            <a:rPr lang="es-ES" b="0" i="0" smtClean="0"/>
            <a:t>Pseudoprogresión</a:t>
          </a:r>
          <a:endParaRPr lang="es-ES"/>
        </a:p>
      </dgm:t>
    </dgm:pt>
    <dgm:pt modelId="{C94FCCF9-A157-EB4C-AC21-CDF949C74CC3}" type="parTrans" cxnId="{91A896D8-B54F-3D4A-8878-515D892E80CC}">
      <dgm:prSet/>
      <dgm:spPr/>
      <dgm:t>
        <a:bodyPr/>
        <a:lstStyle/>
        <a:p>
          <a:endParaRPr lang="es-ES"/>
        </a:p>
      </dgm:t>
    </dgm:pt>
    <dgm:pt modelId="{40146B4E-D7D6-1C4A-8506-CC8CFBBCD88B}" type="sibTrans" cxnId="{91A896D8-B54F-3D4A-8878-515D892E80CC}">
      <dgm:prSet/>
      <dgm:spPr/>
      <dgm:t>
        <a:bodyPr/>
        <a:lstStyle/>
        <a:p>
          <a:endParaRPr lang="es-ES"/>
        </a:p>
      </dgm:t>
    </dgm:pt>
    <dgm:pt modelId="{97B85DBE-F37E-9D4D-89EE-4E3F5C5328B3}">
      <dgm:prSet/>
      <dgm:spPr/>
      <dgm:t>
        <a:bodyPr/>
        <a:lstStyle/>
        <a:p>
          <a:pPr rtl="0"/>
          <a:r>
            <a:rPr lang="es-ES" b="0" i="0" smtClean="0"/>
            <a:t>Radionecrosis</a:t>
          </a:r>
          <a:endParaRPr lang="es-ES"/>
        </a:p>
      </dgm:t>
    </dgm:pt>
    <dgm:pt modelId="{83A27DBD-0F28-8B4E-A433-219E285EC67E}" type="parTrans" cxnId="{1D9B71F1-1C77-7640-AAEC-F433623B6DCE}">
      <dgm:prSet/>
      <dgm:spPr/>
      <dgm:t>
        <a:bodyPr/>
        <a:lstStyle/>
        <a:p>
          <a:endParaRPr lang="es-ES"/>
        </a:p>
      </dgm:t>
    </dgm:pt>
    <dgm:pt modelId="{BD387810-A7B5-8E4C-B50D-45CC845B4ADC}" type="sibTrans" cxnId="{1D9B71F1-1C77-7640-AAEC-F433623B6DCE}">
      <dgm:prSet/>
      <dgm:spPr/>
      <dgm:t>
        <a:bodyPr/>
        <a:lstStyle/>
        <a:p>
          <a:endParaRPr lang="es-ES"/>
        </a:p>
      </dgm:t>
    </dgm:pt>
    <dgm:pt modelId="{44B78006-5250-BA40-B20C-C841DEEA8A10}">
      <dgm:prSet/>
      <dgm:spPr/>
      <dgm:t>
        <a:bodyPr/>
        <a:lstStyle/>
        <a:p>
          <a:pPr rtl="0"/>
          <a:r>
            <a:rPr lang="es-ES" b="0" i="0" dirty="0" err="1" smtClean="0"/>
            <a:t>Pseudorrespuesta</a:t>
          </a:r>
          <a:endParaRPr lang="es-ES" dirty="0"/>
        </a:p>
      </dgm:t>
    </dgm:pt>
    <dgm:pt modelId="{CCD08B35-AD37-CD43-A189-EF4996BDF9BE}" type="parTrans" cxnId="{06AF0E24-953D-F347-BD40-EAA1A5D87C70}">
      <dgm:prSet/>
      <dgm:spPr/>
      <dgm:t>
        <a:bodyPr/>
        <a:lstStyle/>
        <a:p>
          <a:endParaRPr lang="es-ES"/>
        </a:p>
      </dgm:t>
    </dgm:pt>
    <dgm:pt modelId="{A078CE32-4374-3F42-A904-9F85CB0A9E2E}" type="sibTrans" cxnId="{06AF0E24-953D-F347-BD40-EAA1A5D87C70}">
      <dgm:prSet/>
      <dgm:spPr/>
      <dgm:t>
        <a:bodyPr/>
        <a:lstStyle/>
        <a:p>
          <a:endParaRPr lang="es-ES"/>
        </a:p>
      </dgm:t>
    </dgm:pt>
    <dgm:pt modelId="{7B88DAD5-4E82-9541-80FE-B44EF1722C73}" type="pres">
      <dgm:prSet presAssocID="{458446E7-EE8C-B84D-B0FB-90101B68CA7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81F62A-8033-9447-B6AA-5FF7AA48BB25}" type="pres">
      <dgm:prSet presAssocID="{23645764-2E22-3E4A-B2FA-4D61ACD1A50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EA564D-A405-A942-8E5A-42BFFA7B98FB}" type="pres">
      <dgm:prSet presAssocID="{40146B4E-D7D6-1C4A-8506-CC8CFBBCD88B}" presName="sibTrans" presStyleCnt="0"/>
      <dgm:spPr/>
    </dgm:pt>
    <dgm:pt modelId="{F4670428-0A5B-8D44-B8F8-11B1C744EED5}" type="pres">
      <dgm:prSet presAssocID="{97B85DBE-F37E-9D4D-89EE-4E3F5C5328B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72932F-E370-3944-BBEF-E1C4B24CEABE}" type="pres">
      <dgm:prSet presAssocID="{BD387810-A7B5-8E4C-B50D-45CC845B4ADC}" presName="sibTrans" presStyleCnt="0"/>
      <dgm:spPr/>
    </dgm:pt>
    <dgm:pt modelId="{04D49259-C964-1546-ACE5-182B124652E7}" type="pres">
      <dgm:prSet presAssocID="{44B78006-5250-BA40-B20C-C841DEEA8A1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29D774-87D7-4E4F-B362-B584FE27FEDC}" type="presOf" srcId="{97B85DBE-F37E-9D4D-89EE-4E3F5C5328B3}" destId="{F4670428-0A5B-8D44-B8F8-11B1C744EED5}" srcOrd="0" destOrd="0" presId="urn:microsoft.com/office/officeart/2005/8/layout/default#1"/>
    <dgm:cxn modelId="{0F379410-05BA-164B-A80A-69C343B4A838}" type="presOf" srcId="{44B78006-5250-BA40-B20C-C841DEEA8A10}" destId="{04D49259-C964-1546-ACE5-182B124652E7}" srcOrd="0" destOrd="0" presId="urn:microsoft.com/office/officeart/2005/8/layout/default#1"/>
    <dgm:cxn modelId="{BAC2CE91-9778-A648-B340-5C544BB8380D}" type="presOf" srcId="{458446E7-EE8C-B84D-B0FB-90101B68CA75}" destId="{7B88DAD5-4E82-9541-80FE-B44EF1722C73}" srcOrd="0" destOrd="0" presId="urn:microsoft.com/office/officeart/2005/8/layout/default#1"/>
    <dgm:cxn modelId="{8D088347-9E73-504D-BF68-DBF19DC321C8}" type="presOf" srcId="{23645764-2E22-3E4A-B2FA-4D61ACD1A505}" destId="{0E81F62A-8033-9447-B6AA-5FF7AA48BB25}" srcOrd="0" destOrd="0" presId="urn:microsoft.com/office/officeart/2005/8/layout/default#1"/>
    <dgm:cxn modelId="{06AF0E24-953D-F347-BD40-EAA1A5D87C70}" srcId="{458446E7-EE8C-B84D-B0FB-90101B68CA75}" destId="{44B78006-5250-BA40-B20C-C841DEEA8A10}" srcOrd="2" destOrd="0" parTransId="{CCD08B35-AD37-CD43-A189-EF4996BDF9BE}" sibTransId="{A078CE32-4374-3F42-A904-9F85CB0A9E2E}"/>
    <dgm:cxn modelId="{1D9B71F1-1C77-7640-AAEC-F433623B6DCE}" srcId="{458446E7-EE8C-B84D-B0FB-90101B68CA75}" destId="{97B85DBE-F37E-9D4D-89EE-4E3F5C5328B3}" srcOrd="1" destOrd="0" parTransId="{83A27DBD-0F28-8B4E-A433-219E285EC67E}" sibTransId="{BD387810-A7B5-8E4C-B50D-45CC845B4ADC}"/>
    <dgm:cxn modelId="{91A896D8-B54F-3D4A-8878-515D892E80CC}" srcId="{458446E7-EE8C-B84D-B0FB-90101B68CA75}" destId="{23645764-2E22-3E4A-B2FA-4D61ACD1A505}" srcOrd="0" destOrd="0" parTransId="{C94FCCF9-A157-EB4C-AC21-CDF949C74CC3}" sibTransId="{40146B4E-D7D6-1C4A-8506-CC8CFBBCD88B}"/>
    <dgm:cxn modelId="{B8BC7034-9989-DA42-A782-C089C88338E6}" type="presParOf" srcId="{7B88DAD5-4E82-9541-80FE-B44EF1722C73}" destId="{0E81F62A-8033-9447-B6AA-5FF7AA48BB25}" srcOrd="0" destOrd="0" presId="urn:microsoft.com/office/officeart/2005/8/layout/default#1"/>
    <dgm:cxn modelId="{377AE517-7FEE-1443-AD82-4D2EFF7B349C}" type="presParOf" srcId="{7B88DAD5-4E82-9541-80FE-B44EF1722C73}" destId="{D6EA564D-A405-A942-8E5A-42BFFA7B98FB}" srcOrd="1" destOrd="0" presId="urn:microsoft.com/office/officeart/2005/8/layout/default#1"/>
    <dgm:cxn modelId="{AC4501E0-EF12-8645-BE18-67EF869BA463}" type="presParOf" srcId="{7B88DAD5-4E82-9541-80FE-B44EF1722C73}" destId="{F4670428-0A5B-8D44-B8F8-11B1C744EED5}" srcOrd="2" destOrd="0" presId="urn:microsoft.com/office/officeart/2005/8/layout/default#1"/>
    <dgm:cxn modelId="{F81EB02E-DBCC-6A44-8B9E-778AE71D6D8E}" type="presParOf" srcId="{7B88DAD5-4E82-9541-80FE-B44EF1722C73}" destId="{A772932F-E370-3944-BBEF-E1C4B24CEABE}" srcOrd="3" destOrd="0" presId="urn:microsoft.com/office/officeart/2005/8/layout/default#1"/>
    <dgm:cxn modelId="{3028B8F8-89AB-464B-88F7-D9CDEA83882F}" type="presParOf" srcId="{7B88DAD5-4E82-9541-80FE-B44EF1722C73}" destId="{04D49259-C964-1546-ACE5-182B124652E7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22EC8D-C58B-C148-8361-A80BE54ACA23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52047E-5EB2-C540-9911-263F7FD1854C}">
      <dgm:prSet/>
      <dgm:spPr/>
      <dgm:t>
        <a:bodyPr/>
        <a:lstStyle/>
        <a:p>
          <a:pPr rtl="0"/>
          <a:r>
            <a:rPr lang="es-ES" b="0" i="0" dirty="0" smtClean="0"/>
            <a:t>Aumento del realce</a:t>
          </a:r>
          <a:endParaRPr lang="es-ES" dirty="0"/>
        </a:p>
      </dgm:t>
    </dgm:pt>
    <dgm:pt modelId="{B2CE81C7-C132-0F4E-A8F1-C6B4C51934FA}" type="parTrans" cxnId="{B019F2C3-EDE5-AE48-9A8D-EB543B71E554}">
      <dgm:prSet/>
      <dgm:spPr/>
      <dgm:t>
        <a:bodyPr/>
        <a:lstStyle/>
        <a:p>
          <a:endParaRPr lang="es-ES"/>
        </a:p>
      </dgm:t>
    </dgm:pt>
    <dgm:pt modelId="{EB9F1844-1821-F447-8203-833BAA92D205}" type="sibTrans" cxnId="{B019F2C3-EDE5-AE48-9A8D-EB543B71E554}">
      <dgm:prSet/>
      <dgm:spPr/>
      <dgm:t>
        <a:bodyPr/>
        <a:lstStyle/>
        <a:p>
          <a:endParaRPr lang="es-ES"/>
        </a:p>
      </dgm:t>
    </dgm:pt>
    <dgm:pt modelId="{422A8509-45F5-D34B-8BB0-C80D930D5BA3}">
      <dgm:prSet/>
      <dgm:spPr/>
      <dgm:t>
        <a:bodyPr/>
        <a:lstStyle/>
        <a:p>
          <a:pPr rtl="0"/>
          <a:r>
            <a:rPr lang="es-ES" b="0" i="0" dirty="0" smtClean="0"/>
            <a:t>Inflamación relacionado con el tratamiento</a:t>
          </a:r>
          <a:endParaRPr lang="es-ES" dirty="0"/>
        </a:p>
      </dgm:t>
    </dgm:pt>
    <dgm:pt modelId="{B108A79C-9133-CE4F-96C0-18564124BAE0}" type="parTrans" cxnId="{946D904E-020B-A74B-924B-288E5D058044}">
      <dgm:prSet/>
      <dgm:spPr/>
      <dgm:t>
        <a:bodyPr/>
        <a:lstStyle/>
        <a:p>
          <a:endParaRPr lang="es-ES"/>
        </a:p>
      </dgm:t>
    </dgm:pt>
    <dgm:pt modelId="{997601FC-9B04-9142-81A4-DE2F30F4DF03}" type="sibTrans" cxnId="{946D904E-020B-A74B-924B-288E5D058044}">
      <dgm:prSet/>
      <dgm:spPr/>
      <dgm:t>
        <a:bodyPr/>
        <a:lstStyle/>
        <a:p>
          <a:endParaRPr lang="es-ES"/>
        </a:p>
      </dgm:t>
    </dgm:pt>
    <dgm:pt modelId="{4F43C0F4-04FB-934B-B6D9-2D94E3792405}">
      <dgm:prSet/>
      <dgm:spPr/>
      <dgm:t>
        <a:bodyPr/>
        <a:lstStyle/>
        <a:p>
          <a:pPr rtl="0"/>
          <a:r>
            <a:rPr lang="es-ES" b="0" i="0" dirty="0" smtClean="0"/>
            <a:t>Cambios posquirúrgicos</a:t>
          </a:r>
          <a:endParaRPr lang="es-ES" dirty="0"/>
        </a:p>
      </dgm:t>
    </dgm:pt>
    <dgm:pt modelId="{4F405A3C-0DE5-0246-803B-A9C8E7406D84}" type="parTrans" cxnId="{343C157C-4864-9848-9A5B-E60F24F1F70C}">
      <dgm:prSet/>
      <dgm:spPr/>
      <dgm:t>
        <a:bodyPr/>
        <a:lstStyle/>
        <a:p>
          <a:endParaRPr lang="es-ES"/>
        </a:p>
      </dgm:t>
    </dgm:pt>
    <dgm:pt modelId="{C383AE65-EA7B-1547-9E77-43D989505D9E}" type="sibTrans" cxnId="{343C157C-4864-9848-9A5B-E60F24F1F70C}">
      <dgm:prSet/>
      <dgm:spPr/>
      <dgm:t>
        <a:bodyPr/>
        <a:lstStyle/>
        <a:p>
          <a:endParaRPr lang="es-ES"/>
        </a:p>
      </dgm:t>
    </dgm:pt>
    <dgm:pt modelId="{21B53E81-43E3-F946-9569-E808653D72FE}">
      <dgm:prSet/>
      <dgm:spPr/>
      <dgm:t>
        <a:bodyPr/>
        <a:lstStyle/>
        <a:p>
          <a:pPr rtl="0"/>
          <a:r>
            <a:rPr lang="es-ES" b="0" i="0" smtClean="0"/>
            <a:t>isquemia/necrosis</a:t>
          </a:r>
          <a:endParaRPr lang="es-ES"/>
        </a:p>
      </dgm:t>
    </dgm:pt>
    <dgm:pt modelId="{8176AE2A-CA9B-844D-B823-C3FA2A9128B6}" type="parTrans" cxnId="{93B76DC9-D2E0-1A4A-894C-C7332E401D9E}">
      <dgm:prSet/>
      <dgm:spPr/>
      <dgm:t>
        <a:bodyPr/>
        <a:lstStyle/>
        <a:p>
          <a:endParaRPr lang="es-ES"/>
        </a:p>
      </dgm:t>
    </dgm:pt>
    <dgm:pt modelId="{DC815D28-555C-7E46-94D6-47C3E8C45500}" type="sibTrans" cxnId="{93B76DC9-D2E0-1A4A-894C-C7332E401D9E}">
      <dgm:prSet/>
      <dgm:spPr/>
      <dgm:t>
        <a:bodyPr/>
        <a:lstStyle/>
        <a:p>
          <a:endParaRPr lang="es-ES"/>
        </a:p>
      </dgm:t>
    </dgm:pt>
    <dgm:pt modelId="{66E1D67A-B23D-F049-8DBC-638DF6921D19}" type="pres">
      <dgm:prSet presAssocID="{F122EC8D-C58B-C148-8361-A80BE54AC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B4AF48E-4F93-8243-8B44-03D844A546D2}" type="pres">
      <dgm:prSet presAssocID="{B552047E-5EB2-C540-9911-263F7FD1854C}" presName="composite" presStyleCnt="0"/>
      <dgm:spPr/>
    </dgm:pt>
    <dgm:pt modelId="{E59ABAC9-4545-C741-8EF3-5C45EDE2A209}" type="pres">
      <dgm:prSet presAssocID="{B552047E-5EB2-C540-9911-263F7FD1854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DB3D7F-AB4C-2841-8E82-02031ACB67A7}" type="pres">
      <dgm:prSet presAssocID="{B552047E-5EB2-C540-9911-263F7FD1854C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513145-AC0D-A944-A9E8-BB2346459E15}" type="presOf" srcId="{422A8509-45F5-D34B-8BB0-C80D930D5BA3}" destId="{11DB3D7F-AB4C-2841-8E82-02031ACB67A7}" srcOrd="0" destOrd="0" presId="urn:microsoft.com/office/officeart/2005/8/layout/hList1"/>
    <dgm:cxn modelId="{93B76DC9-D2E0-1A4A-894C-C7332E401D9E}" srcId="{B552047E-5EB2-C540-9911-263F7FD1854C}" destId="{21B53E81-43E3-F946-9569-E808653D72FE}" srcOrd="2" destOrd="0" parTransId="{8176AE2A-CA9B-844D-B823-C3FA2A9128B6}" sibTransId="{DC815D28-555C-7E46-94D6-47C3E8C45500}"/>
    <dgm:cxn modelId="{DEFE8A1D-F5A5-A345-BB38-3676FE2ACE55}" type="presOf" srcId="{21B53E81-43E3-F946-9569-E808653D72FE}" destId="{11DB3D7F-AB4C-2841-8E82-02031ACB67A7}" srcOrd="0" destOrd="2" presId="urn:microsoft.com/office/officeart/2005/8/layout/hList1"/>
    <dgm:cxn modelId="{F8E41DA6-CEF9-DD42-B946-0C6AB8042582}" type="presOf" srcId="{F122EC8D-C58B-C148-8361-A80BE54ACA23}" destId="{66E1D67A-B23D-F049-8DBC-638DF6921D19}" srcOrd="0" destOrd="0" presId="urn:microsoft.com/office/officeart/2005/8/layout/hList1"/>
    <dgm:cxn modelId="{B019F2C3-EDE5-AE48-9A8D-EB543B71E554}" srcId="{F122EC8D-C58B-C148-8361-A80BE54ACA23}" destId="{B552047E-5EB2-C540-9911-263F7FD1854C}" srcOrd="0" destOrd="0" parTransId="{B2CE81C7-C132-0F4E-A8F1-C6B4C51934FA}" sibTransId="{EB9F1844-1821-F447-8203-833BAA92D205}"/>
    <dgm:cxn modelId="{946D904E-020B-A74B-924B-288E5D058044}" srcId="{B552047E-5EB2-C540-9911-263F7FD1854C}" destId="{422A8509-45F5-D34B-8BB0-C80D930D5BA3}" srcOrd="0" destOrd="0" parTransId="{B108A79C-9133-CE4F-96C0-18564124BAE0}" sibTransId="{997601FC-9B04-9142-81A4-DE2F30F4DF03}"/>
    <dgm:cxn modelId="{89D4C3AB-5C89-8E4D-A6CF-8D8F8C6B6867}" type="presOf" srcId="{B552047E-5EB2-C540-9911-263F7FD1854C}" destId="{E59ABAC9-4545-C741-8EF3-5C45EDE2A209}" srcOrd="0" destOrd="0" presId="urn:microsoft.com/office/officeart/2005/8/layout/hList1"/>
    <dgm:cxn modelId="{343C157C-4864-9848-9A5B-E60F24F1F70C}" srcId="{B552047E-5EB2-C540-9911-263F7FD1854C}" destId="{4F43C0F4-04FB-934B-B6D9-2D94E3792405}" srcOrd="1" destOrd="0" parTransId="{4F405A3C-0DE5-0246-803B-A9C8E7406D84}" sibTransId="{C383AE65-EA7B-1547-9E77-43D989505D9E}"/>
    <dgm:cxn modelId="{B3318126-45AC-B74B-A777-7A114BEADD42}" type="presOf" srcId="{4F43C0F4-04FB-934B-B6D9-2D94E3792405}" destId="{11DB3D7F-AB4C-2841-8E82-02031ACB67A7}" srcOrd="0" destOrd="1" presId="urn:microsoft.com/office/officeart/2005/8/layout/hList1"/>
    <dgm:cxn modelId="{4DB0E558-4FA0-3A41-9C0B-84B7D9D87973}" type="presParOf" srcId="{66E1D67A-B23D-F049-8DBC-638DF6921D19}" destId="{CB4AF48E-4F93-8243-8B44-03D844A546D2}" srcOrd="0" destOrd="0" presId="urn:microsoft.com/office/officeart/2005/8/layout/hList1"/>
    <dgm:cxn modelId="{0D8A5747-12C1-4C46-B4A0-249C3B19179A}" type="presParOf" srcId="{CB4AF48E-4F93-8243-8B44-03D844A546D2}" destId="{E59ABAC9-4545-C741-8EF3-5C45EDE2A209}" srcOrd="0" destOrd="0" presId="urn:microsoft.com/office/officeart/2005/8/layout/hList1"/>
    <dgm:cxn modelId="{5211C5C2-911C-204F-AE59-33D407E98183}" type="presParOf" srcId="{CB4AF48E-4F93-8243-8B44-03D844A546D2}" destId="{11DB3D7F-AB4C-2841-8E82-02031ACB67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745A11-A3D1-5840-B6D0-A0DFBCCD9199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DACF117-FAE4-6E4C-A590-FD1799A7EBFC}">
      <dgm:prSet phldrT="[Texto]" custT="1"/>
      <dgm:spPr/>
      <dgm:t>
        <a:bodyPr/>
        <a:lstStyle/>
        <a:p>
          <a:r>
            <a:rPr lang="es-ES" sz="2000" dirty="0" smtClean="0"/>
            <a:t>Limitaciones</a:t>
          </a:r>
          <a:endParaRPr lang="es-ES" sz="2000" dirty="0"/>
        </a:p>
      </dgm:t>
    </dgm:pt>
    <dgm:pt modelId="{EC4E98AB-E928-2946-82D1-138424BF81AC}" type="parTrans" cxnId="{B8505F0D-A747-D341-85F8-6B7E0956F2A5}">
      <dgm:prSet/>
      <dgm:spPr/>
      <dgm:t>
        <a:bodyPr/>
        <a:lstStyle/>
        <a:p>
          <a:endParaRPr lang="es-ES" sz="1400"/>
        </a:p>
      </dgm:t>
    </dgm:pt>
    <dgm:pt modelId="{D34057B9-960A-3548-8B19-595739B11262}" type="sibTrans" cxnId="{B8505F0D-A747-D341-85F8-6B7E0956F2A5}">
      <dgm:prSet/>
      <dgm:spPr/>
      <dgm:t>
        <a:bodyPr/>
        <a:lstStyle/>
        <a:p>
          <a:endParaRPr lang="es-ES" sz="1400"/>
        </a:p>
      </dgm:t>
    </dgm:pt>
    <dgm:pt modelId="{86A95CC6-F95C-2F44-A884-58D0607740F4}">
      <dgm:prSet phldrT="[Texto]" custT="1"/>
      <dgm:spPr/>
      <dgm:t>
        <a:bodyPr/>
        <a:lstStyle/>
        <a:p>
          <a:r>
            <a:rPr lang="es-ES" sz="2000" dirty="0" smtClean="0"/>
            <a:t>¿Qué se debe medir?</a:t>
          </a:r>
          <a:endParaRPr lang="es-ES" sz="2000" dirty="0"/>
        </a:p>
      </dgm:t>
    </dgm:pt>
    <dgm:pt modelId="{D38942F5-8DA7-9D4B-B487-F2E82BAFA421}" type="parTrans" cxnId="{80588255-3FE0-EA40-91D8-5610E0A49464}">
      <dgm:prSet/>
      <dgm:spPr/>
      <dgm:t>
        <a:bodyPr/>
        <a:lstStyle/>
        <a:p>
          <a:endParaRPr lang="es-ES" sz="1400"/>
        </a:p>
      </dgm:t>
    </dgm:pt>
    <dgm:pt modelId="{C68BB5A7-F640-F245-AFA1-73B6E2BB8CE5}" type="sibTrans" cxnId="{80588255-3FE0-EA40-91D8-5610E0A49464}">
      <dgm:prSet/>
      <dgm:spPr/>
      <dgm:t>
        <a:bodyPr/>
        <a:lstStyle/>
        <a:p>
          <a:endParaRPr lang="es-ES" sz="1400"/>
        </a:p>
      </dgm:t>
    </dgm:pt>
    <dgm:pt modelId="{DA725595-3A47-8D4D-86B0-A2A06329BCC3}">
      <dgm:prSet phldrT="[Texto]" custT="1"/>
      <dgm:spPr/>
      <dgm:t>
        <a:bodyPr/>
        <a:lstStyle/>
        <a:p>
          <a:r>
            <a:rPr lang="es-ES" sz="2000" dirty="0" smtClean="0"/>
            <a:t>Tejido mixto (necrosis y tumor)</a:t>
          </a:r>
          <a:endParaRPr lang="es-ES" sz="2000" dirty="0"/>
        </a:p>
      </dgm:t>
    </dgm:pt>
    <dgm:pt modelId="{105BF4C7-2010-C64A-A257-4A46F1733D15}" type="parTrans" cxnId="{BA9695B3-FA2C-A84D-A7F1-AA187F60677B}">
      <dgm:prSet/>
      <dgm:spPr/>
      <dgm:t>
        <a:bodyPr/>
        <a:lstStyle/>
        <a:p>
          <a:endParaRPr lang="es-ES" sz="1400"/>
        </a:p>
      </dgm:t>
    </dgm:pt>
    <dgm:pt modelId="{19EADF4F-68A1-314E-A80C-6E0270352958}" type="sibTrans" cxnId="{BA9695B3-FA2C-A84D-A7F1-AA187F60677B}">
      <dgm:prSet/>
      <dgm:spPr/>
      <dgm:t>
        <a:bodyPr/>
        <a:lstStyle/>
        <a:p>
          <a:endParaRPr lang="es-ES" sz="1400"/>
        </a:p>
      </dgm:t>
    </dgm:pt>
    <dgm:pt modelId="{B2A0B17C-5043-4342-9E9A-D53E5A0FA53F}">
      <dgm:prSet phldrT="[Texto]" custT="1"/>
      <dgm:spPr/>
      <dgm:t>
        <a:bodyPr/>
        <a:lstStyle/>
        <a:p>
          <a:r>
            <a:rPr lang="es-ES" sz="2000" dirty="0" smtClean="0"/>
            <a:t>Localización y tamaño del </a:t>
          </a:r>
          <a:r>
            <a:rPr lang="es-ES" sz="2000" dirty="0" err="1" smtClean="0"/>
            <a:t>voxel</a:t>
          </a:r>
          <a:endParaRPr lang="es-ES" sz="2000" dirty="0"/>
        </a:p>
      </dgm:t>
    </dgm:pt>
    <dgm:pt modelId="{6DB6E173-1AAB-3C48-AACD-021BBC69E2F6}" type="parTrans" cxnId="{B832C4E9-45BC-3148-82FD-D19F1F57375F}">
      <dgm:prSet/>
      <dgm:spPr/>
      <dgm:t>
        <a:bodyPr/>
        <a:lstStyle/>
        <a:p>
          <a:endParaRPr lang="es-ES" sz="1400"/>
        </a:p>
      </dgm:t>
    </dgm:pt>
    <dgm:pt modelId="{8E95AD52-6EBC-7440-B600-7BE79B3C73E4}" type="sibTrans" cxnId="{B832C4E9-45BC-3148-82FD-D19F1F57375F}">
      <dgm:prSet/>
      <dgm:spPr/>
      <dgm:t>
        <a:bodyPr/>
        <a:lstStyle/>
        <a:p>
          <a:endParaRPr lang="es-ES" sz="1400"/>
        </a:p>
      </dgm:t>
    </dgm:pt>
    <dgm:pt modelId="{3A12B40C-0005-5945-A0B8-86B6C1A6A4F3}">
      <dgm:prSet phldrT="[Texto]" custT="1"/>
      <dgm:spPr/>
      <dgm:t>
        <a:bodyPr/>
        <a:lstStyle/>
        <a:p>
          <a:r>
            <a:rPr lang="es-ES" sz="2000" dirty="0" smtClean="0"/>
            <a:t>Valor de corte</a:t>
          </a:r>
          <a:endParaRPr lang="es-ES" sz="2000" dirty="0"/>
        </a:p>
      </dgm:t>
    </dgm:pt>
    <dgm:pt modelId="{254188A7-2E53-2442-A6C8-A1355391D63C}" type="parTrans" cxnId="{BE32F1E1-DDBA-364E-AE39-19FC646A0605}">
      <dgm:prSet/>
      <dgm:spPr/>
      <dgm:t>
        <a:bodyPr/>
        <a:lstStyle/>
        <a:p>
          <a:endParaRPr lang="es-ES" sz="1400"/>
        </a:p>
      </dgm:t>
    </dgm:pt>
    <dgm:pt modelId="{F6ABE92F-BE1D-C148-8133-CADF45B37764}" type="sibTrans" cxnId="{BE32F1E1-DDBA-364E-AE39-19FC646A0605}">
      <dgm:prSet/>
      <dgm:spPr/>
      <dgm:t>
        <a:bodyPr/>
        <a:lstStyle/>
        <a:p>
          <a:endParaRPr lang="es-ES" sz="1400"/>
        </a:p>
      </dgm:t>
    </dgm:pt>
    <dgm:pt modelId="{BDF5A7DC-9A6F-E346-B220-873E4309B3A4}" type="pres">
      <dgm:prSet presAssocID="{93745A11-A3D1-5840-B6D0-A0DFBCCD91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1F8185-C778-FF4C-B9E6-B32C3887074C}" type="pres">
      <dgm:prSet presAssocID="{CDACF117-FAE4-6E4C-A590-FD1799A7EBFC}" presName="composite" presStyleCnt="0"/>
      <dgm:spPr/>
    </dgm:pt>
    <dgm:pt modelId="{2298D2D0-0DBF-AF49-8D3F-939F1B958C78}" type="pres">
      <dgm:prSet presAssocID="{CDACF117-FAE4-6E4C-A590-FD1799A7EBF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BE422B-CB10-7C4B-B4DD-06353F63895B}" type="pres">
      <dgm:prSet presAssocID="{CDACF117-FAE4-6E4C-A590-FD1799A7EBFC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570449-1719-AC47-A00D-9A84BD5C3A73}" type="presOf" srcId="{B2A0B17C-5043-4342-9E9A-D53E5A0FA53F}" destId="{5EBE422B-CB10-7C4B-B4DD-06353F63895B}" srcOrd="0" destOrd="1" presId="urn:microsoft.com/office/officeart/2005/8/layout/hList1"/>
    <dgm:cxn modelId="{3C375BEF-A633-EE49-8A5D-2FC8C27B2CB2}" type="presOf" srcId="{93745A11-A3D1-5840-B6D0-A0DFBCCD9199}" destId="{BDF5A7DC-9A6F-E346-B220-873E4309B3A4}" srcOrd="0" destOrd="0" presId="urn:microsoft.com/office/officeart/2005/8/layout/hList1"/>
    <dgm:cxn modelId="{BA9695B3-FA2C-A84D-A7F1-AA187F60677B}" srcId="{CDACF117-FAE4-6E4C-A590-FD1799A7EBFC}" destId="{DA725595-3A47-8D4D-86B0-A2A06329BCC3}" srcOrd="3" destOrd="0" parTransId="{105BF4C7-2010-C64A-A257-4A46F1733D15}" sibTransId="{19EADF4F-68A1-314E-A80C-6E0270352958}"/>
    <dgm:cxn modelId="{B832C4E9-45BC-3148-82FD-D19F1F57375F}" srcId="{CDACF117-FAE4-6E4C-A590-FD1799A7EBFC}" destId="{B2A0B17C-5043-4342-9E9A-D53E5A0FA53F}" srcOrd="1" destOrd="0" parTransId="{6DB6E173-1AAB-3C48-AACD-021BBC69E2F6}" sibTransId="{8E95AD52-6EBC-7440-B600-7BE79B3C73E4}"/>
    <dgm:cxn modelId="{B8505F0D-A747-D341-85F8-6B7E0956F2A5}" srcId="{93745A11-A3D1-5840-B6D0-A0DFBCCD9199}" destId="{CDACF117-FAE4-6E4C-A590-FD1799A7EBFC}" srcOrd="0" destOrd="0" parTransId="{EC4E98AB-E928-2946-82D1-138424BF81AC}" sibTransId="{D34057B9-960A-3548-8B19-595739B11262}"/>
    <dgm:cxn modelId="{80588255-3FE0-EA40-91D8-5610E0A49464}" srcId="{CDACF117-FAE4-6E4C-A590-FD1799A7EBFC}" destId="{86A95CC6-F95C-2F44-A884-58D0607740F4}" srcOrd="0" destOrd="0" parTransId="{D38942F5-8DA7-9D4B-B487-F2E82BAFA421}" sibTransId="{C68BB5A7-F640-F245-AFA1-73B6E2BB8CE5}"/>
    <dgm:cxn modelId="{7567849A-4B64-4145-9D72-05A1D2A226C6}" type="presOf" srcId="{CDACF117-FAE4-6E4C-A590-FD1799A7EBFC}" destId="{2298D2D0-0DBF-AF49-8D3F-939F1B958C78}" srcOrd="0" destOrd="0" presId="urn:microsoft.com/office/officeart/2005/8/layout/hList1"/>
    <dgm:cxn modelId="{6A344E57-6DD5-A949-A030-C9EE830A8B4A}" type="presOf" srcId="{3A12B40C-0005-5945-A0B8-86B6C1A6A4F3}" destId="{5EBE422B-CB10-7C4B-B4DD-06353F63895B}" srcOrd="0" destOrd="2" presId="urn:microsoft.com/office/officeart/2005/8/layout/hList1"/>
    <dgm:cxn modelId="{BE32F1E1-DDBA-364E-AE39-19FC646A0605}" srcId="{CDACF117-FAE4-6E4C-A590-FD1799A7EBFC}" destId="{3A12B40C-0005-5945-A0B8-86B6C1A6A4F3}" srcOrd="2" destOrd="0" parTransId="{254188A7-2E53-2442-A6C8-A1355391D63C}" sibTransId="{F6ABE92F-BE1D-C148-8133-CADF45B37764}"/>
    <dgm:cxn modelId="{CE22A72D-4963-4E47-A784-5DF8C0DA63D4}" type="presOf" srcId="{86A95CC6-F95C-2F44-A884-58D0607740F4}" destId="{5EBE422B-CB10-7C4B-B4DD-06353F63895B}" srcOrd="0" destOrd="0" presId="urn:microsoft.com/office/officeart/2005/8/layout/hList1"/>
    <dgm:cxn modelId="{70FD5C09-7F53-E041-A5F4-3D28AB749E9F}" type="presOf" srcId="{DA725595-3A47-8D4D-86B0-A2A06329BCC3}" destId="{5EBE422B-CB10-7C4B-B4DD-06353F63895B}" srcOrd="0" destOrd="3" presId="urn:microsoft.com/office/officeart/2005/8/layout/hList1"/>
    <dgm:cxn modelId="{4C1E11FD-471B-5544-BFB0-A959C19BACDF}" type="presParOf" srcId="{BDF5A7DC-9A6F-E346-B220-873E4309B3A4}" destId="{7A1F8185-C778-FF4C-B9E6-B32C3887074C}" srcOrd="0" destOrd="0" presId="urn:microsoft.com/office/officeart/2005/8/layout/hList1"/>
    <dgm:cxn modelId="{61DF9652-6824-C542-9009-D153BA471B25}" type="presParOf" srcId="{7A1F8185-C778-FF4C-B9E6-B32C3887074C}" destId="{2298D2D0-0DBF-AF49-8D3F-939F1B958C78}" srcOrd="0" destOrd="0" presId="urn:microsoft.com/office/officeart/2005/8/layout/hList1"/>
    <dgm:cxn modelId="{4F4A1A5E-C056-F84E-9DF4-15B918D5E30B}" type="presParOf" srcId="{7A1F8185-C778-FF4C-B9E6-B32C3887074C}" destId="{5EBE422B-CB10-7C4B-B4DD-06353F6389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BBA347-05B1-E641-829C-55805BC6B642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</dgm:pt>
    <dgm:pt modelId="{D8C10ECB-5E81-0943-848A-661456E6166B}">
      <dgm:prSet phldrT="[Texto]" custT="1"/>
      <dgm:spPr/>
      <dgm:t>
        <a:bodyPr/>
        <a:lstStyle/>
        <a:p>
          <a:pPr algn="ctr"/>
          <a:r>
            <a:rPr lang="es-ES" sz="1400" dirty="0" smtClean="0"/>
            <a:t>Resección tumoral</a:t>
          </a:r>
          <a:endParaRPr lang="es-ES" sz="1400" dirty="0"/>
        </a:p>
      </dgm:t>
    </dgm:pt>
    <dgm:pt modelId="{356EE883-CC8C-844E-AD28-8EF197992340}" type="parTrans" cxnId="{096E8C3C-6AAA-9348-BCE1-8A85F4DEDEBB}">
      <dgm:prSet/>
      <dgm:spPr/>
      <dgm:t>
        <a:bodyPr/>
        <a:lstStyle/>
        <a:p>
          <a:pPr algn="ctr"/>
          <a:endParaRPr lang="es-ES" sz="1100"/>
        </a:p>
      </dgm:t>
    </dgm:pt>
    <dgm:pt modelId="{EEE471D5-4482-114C-9B36-3017EA0A3D3A}" type="sibTrans" cxnId="{096E8C3C-6AAA-9348-BCE1-8A85F4DEDEBB}">
      <dgm:prSet custT="1"/>
      <dgm:spPr/>
      <dgm:t>
        <a:bodyPr/>
        <a:lstStyle/>
        <a:p>
          <a:pPr algn="ctr"/>
          <a:endParaRPr lang="es-ES" sz="1100"/>
        </a:p>
      </dgm:t>
    </dgm:pt>
    <dgm:pt modelId="{80C8CB28-2DB5-9D4E-B1AC-F6B94E45DC79}">
      <dgm:prSet phldrT="[Texto]" custT="1"/>
      <dgm:spPr/>
      <dgm:t>
        <a:bodyPr/>
        <a:lstStyle/>
        <a:p>
          <a:pPr algn="ctr"/>
          <a:r>
            <a:rPr lang="es-ES" sz="1400" dirty="0" smtClean="0"/>
            <a:t>Radioterapia y quimioterapia (TMZ)</a:t>
          </a:r>
          <a:endParaRPr lang="es-ES" sz="1400" dirty="0"/>
        </a:p>
      </dgm:t>
    </dgm:pt>
    <dgm:pt modelId="{67C76C19-6FDD-0342-8E7D-C62BCAA8EC80}" type="parTrans" cxnId="{EEF83DB9-D4CE-4546-A358-8ABB50A2E909}">
      <dgm:prSet custT="1"/>
      <dgm:spPr/>
      <dgm:t>
        <a:bodyPr/>
        <a:lstStyle/>
        <a:p>
          <a:pPr algn="ctr"/>
          <a:endParaRPr lang="es-ES" sz="1100"/>
        </a:p>
      </dgm:t>
    </dgm:pt>
    <dgm:pt modelId="{DA6C840E-8BF8-EB4C-8E33-EBEF2EEB41C1}" type="sibTrans" cxnId="{EEF83DB9-D4CE-4546-A358-8ABB50A2E909}">
      <dgm:prSet custT="1"/>
      <dgm:spPr/>
      <dgm:t>
        <a:bodyPr/>
        <a:lstStyle/>
        <a:p>
          <a:pPr algn="ctr"/>
          <a:endParaRPr lang="es-ES" sz="1100"/>
        </a:p>
      </dgm:t>
    </dgm:pt>
    <dgm:pt modelId="{FC5677E9-E9EF-5B45-B125-C3D134F100CD}">
      <dgm:prSet phldrT="[Texto]" custT="1"/>
      <dgm:spPr/>
      <dgm:t>
        <a:bodyPr anchor="ctr"/>
        <a:lstStyle/>
        <a:p>
          <a:pPr algn="ctr"/>
          <a:r>
            <a:rPr lang="es-ES" sz="1400" dirty="0" err="1" smtClean="0"/>
            <a:t>Pseudoprogresión</a:t>
          </a:r>
          <a:r>
            <a:rPr lang="es-ES" sz="1400" dirty="0" smtClean="0"/>
            <a:t> vs progresión</a:t>
          </a:r>
          <a:endParaRPr lang="es-ES" sz="1400" dirty="0"/>
        </a:p>
      </dgm:t>
    </dgm:pt>
    <dgm:pt modelId="{02362A9F-4EC6-E644-AA5D-E722BCE7814E}" type="parTrans" cxnId="{98275288-5DD8-8046-8BAD-5E85C099960B}">
      <dgm:prSet custT="1"/>
      <dgm:spPr/>
      <dgm:t>
        <a:bodyPr/>
        <a:lstStyle/>
        <a:p>
          <a:pPr algn="ctr"/>
          <a:endParaRPr lang="es-ES" sz="1100"/>
        </a:p>
      </dgm:t>
    </dgm:pt>
    <dgm:pt modelId="{A9468EEF-5EF2-5442-BDB4-5E80A3AC40CD}" type="sibTrans" cxnId="{98275288-5DD8-8046-8BAD-5E85C099960B}">
      <dgm:prSet/>
      <dgm:spPr/>
      <dgm:t>
        <a:bodyPr/>
        <a:lstStyle/>
        <a:p>
          <a:pPr algn="ctr"/>
          <a:endParaRPr lang="es-ES" sz="1100"/>
        </a:p>
      </dgm:t>
    </dgm:pt>
    <dgm:pt modelId="{99503045-0260-8B4A-B80C-2EAC80C6EA69}">
      <dgm:prSet phldrT="[Texto]" custT="1"/>
      <dgm:spPr/>
      <dgm:t>
        <a:bodyPr anchor="ctr"/>
        <a:lstStyle/>
        <a:p>
          <a:pPr algn="ctr"/>
          <a:r>
            <a:rPr lang="es-ES" sz="1400" dirty="0" smtClean="0"/>
            <a:t>Estable</a:t>
          </a:r>
          <a:endParaRPr lang="es-ES" sz="1400" dirty="0"/>
        </a:p>
      </dgm:t>
    </dgm:pt>
    <dgm:pt modelId="{02627223-AAB3-F24B-B122-C0FC0976C03E}" type="parTrans" cxnId="{226942F9-7FC7-3847-BDF2-D3C5B16234A9}">
      <dgm:prSet custT="1"/>
      <dgm:spPr/>
      <dgm:t>
        <a:bodyPr/>
        <a:lstStyle/>
        <a:p>
          <a:pPr algn="ctr"/>
          <a:endParaRPr lang="es-ES" sz="1100"/>
        </a:p>
      </dgm:t>
    </dgm:pt>
    <dgm:pt modelId="{5160E5A1-46E6-3B4A-8C7E-F159B7C384F2}" type="sibTrans" cxnId="{226942F9-7FC7-3847-BDF2-D3C5B16234A9}">
      <dgm:prSet/>
      <dgm:spPr/>
      <dgm:t>
        <a:bodyPr/>
        <a:lstStyle/>
        <a:p>
          <a:pPr algn="ctr"/>
          <a:endParaRPr lang="es-ES" sz="1100"/>
        </a:p>
      </dgm:t>
    </dgm:pt>
    <dgm:pt modelId="{FB4A3A21-B4C4-1247-B573-1836E9721A4D}">
      <dgm:prSet phldrT="[Texto]" custT="1"/>
      <dgm:spPr/>
      <dgm:t>
        <a:bodyPr anchor="ctr"/>
        <a:lstStyle/>
        <a:p>
          <a:pPr algn="ctr"/>
          <a:r>
            <a:rPr lang="es-ES" sz="1400" dirty="0" smtClean="0"/>
            <a:t>Progresión</a:t>
          </a:r>
          <a:endParaRPr lang="es-ES" sz="1400" dirty="0"/>
        </a:p>
      </dgm:t>
    </dgm:pt>
    <dgm:pt modelId="{CD6C177F-F60E-5740-809E-B26FA47F2BF6}" type="parTrans" cxnId="{96BE7BAA-3ECE-1546-83DB-BD1379A469A4}">
      <dgm:prSet custT="1"/>
      <dgm:spPr/>
      <dgm:t>
        <a:bodyPr/>
        <a:lstStyle/>
        <a:p>
          <a:pPr algn="ctr"/>
          <a:endParaRPr lang="es-ES" sz="200"/>
        </a:p>
      </dgm:t>
    </dgm:pt>
    <dgm:pt modelId="{5B18B564-ADA7-9641-90A2-5DD56E6D2437}" type="sibTrans" cxnId="{96BE7BAA-3ECE-1546-83DB-BD1379A469A4}">
      <dgm:prSet/>
      <dgm:spPr/>
      <dgm:t>
        <a:bodyPr/>
        <a:lstStyle/>
        <a:p>
          <a:pPr algn="ctr"/>
          <a:endParaRPr lang="es-ES" sz="1200"/>
        </a:p>
      </dgm:t>
    </dgm:pt>
    <dgm:pt modelId="{F04CFF96-741E-A44D-9896-39F038B60DCC}">
      <dgm:prSet phldrT="[Texto]" custT="1"/>
      <dgm:spPr/>
      <dgm:t>
        <a:bodyPr anchor="ctr"/>
        <a:lstStyle/>
        <a:p>
          <a:pPr algn="ctr"/>
          <a:r>
            <a:rPr lang="es-ES" sz="1400" dirty="0" smtClean="0"/>
            <a:t>Estable o mejor</a:t>
          </a:r>
        </a:p>
      </dgm:t>
    </dgm:pt>
    <dgm:pt modelId="{13882C1A-8A0D-3949-A7F7-144FAC1C7B03}" type="parTrans" cxnId="{C0BB6162-A572-2540-B123-45851F36F56C}">
      <dgm:prSet/>
      <dgm:spPr/>
      <dgm:t>
        <a:bodyPr/>
        <a:lstStyle/>
        <a:p>
          <a:pPr algn="ctr"/>
          <a:endParaRPr lang="es-ES"/>
        </a:p>
      </dgm:t>
    </dgm:pt>
    <dgm:pt modelId="{C1359D41-05D3-214F-8A10-FB65AD141ECB}" type="sibTrans" cxnId="{C0BB6162-A572-2540-B123-45851F36F56C}">
      <dgm:prSet/>
      <dgm:spPr/>
      <dgm:t>
        <a:bodyPr/>
        <a:lstStyle/>
        <a:p>
          <a:pPr algn="ctr"/>
          <a:endParaRPr lang="es-ES"/>
        </a:p>
      </dgm:t>
    </dgm:pt>
    <dgm:pt modelId="{9D40180B-3BA5-6F4B-8F54-55E936589DE3}">
      <dgm:prSet phldrT="[Texto]" custT="1"/>
      <dgm:spPr/>
      <dgm:t>
        <a:bodyPr anchor="ctr"/>
        <a:lstStyle/>
        <a:p>
          <a:pPr algn="ctr"/>
          <a:r>
            <a:rPr lang="es-ES" sz="1400" dirty="0" err="1" smtClean="0"/>
            <a:t>Radionecrosis</a:t>
          </a:r>
          <a:r>
            <a:rPr lang="es-ES" sz="1400" dirty="0" smtClean="0"/>
            <a:t> o progresión</a:t>
          </a:r>
          <a:endParaRPr lang="es-ES" sz="1400" dirty="0"/>
        </a:p>
      </dgm:t>
    </dgm:pt>
    <dgm:pt modelId="{FEE3056B-B7D9-584D-BD09-2BC4EE35F0C0}" type="parTrans" cxnId="{FCF23784-F6E6-8C48-AC6B-074A7A9C5E35}">
      <dgm:prSet/>
      <dgm:spPr/>
      <dgm:t>
        <a:bodyPr/>
        <a:lstStyle/>
        <a:p>
          <a:endParaRPr lang="es-ES"/>
        </a:p>
      </dgm:t>
    </dgm:pt>
    <dgm:pt modelId="{32ED647B-1206-E444-B760-93B941026E70}" type="sibTrans" cxnId="{FCF23784-F6E6-8C48-AC6B-074A7A9C5E35}">
      <dgm:prSet/>
      <dgm:spPr/>
      <dgm:t>
        <a:bodyPr/>
        <a:lstStyle/>
        <a:p>
          <a:endParaRPr lang="es-ES"/>
        </a:p>
      </dgm:t>
    </dgm:pt>
    <dgm:pt modelId="{0BC69BA1-B210-1A43-BFD7-4DEF9EC35C08}">
      <dgm:prSet phldrT="[Texto]" custT="1"/>
      <dgm:spPr/>
      <dgm:t>
        <a:bodyPr anchor="ctr"/>
        <a:lstStyle/>
        <a:p>
          <a:pPr algn="ctr"/>
          <a:r>
            <a:rPr lang="es-ES" sz="1400" dirty="0" smtClean="0"/>
            <a:t>Estable o mejor</a:t>
          </a:r>
          <a:endParaRPr lang="es-ES" sz="1400" dirty="0"/>
        </a:p>
      </dgm:t>
    </dgm:pt>
    <dgm:pt modelId="{FE5E8F07-5240-0D43-8379-DB140C76F90D}" type="parTrans" cxnId="{E43F8CB8-7EBE-B64A-87D8-9EBF23E39532}">
      <dgm:prSet/>
      <dgm:spPr/>
      <dgm:t>
        <a:bodyPr/>
        <a:lstStyle/>
        <a:p>
          <a:endParaRPr lang="es-ES"/>
        </a:p>
      </dgm:t>
    </dgm:pt>
    <dgm:pt modelId="{8990C8A6-0C6F-C04F-99CB-B468A722AFBD}" type="sibTrans" cxnId="{E43F8CB8-7EBE-B64A-87D8-9EBF23E39532}">
      <dgm:prSet/>
      <dgm:spPr/>
      <dgm:t>
        <a:bodyPr/>
        <a:lstStyle/>
        <a:p>
          <a:endParaRPr lang="es-ES"/>
        </a:p>
      </dgm:t>
    </dgm:pt>
    <dgm:pt modelId="{B6A158ED-B7A0-8F4E-A6C5-C823605E42AE}" type="pres">
      <dgm:prSet presAssocID="{FBBBA347-05B1-E641-829C-55805BC6B64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A5DF1D-A8F6-CA45-9217-9FCCB9E2E1F7}" type="pres">
      <dgm:prSet presAssocID="{D8C10ECB-5E81-0943-848A-661456E6166B}" presName="root1" presStyleCnt="0"/>
      <dgm:spPr/>
    </dgm:pt>
    <dgm:pt modelId="{4F07827B-45A4-694A-8CBB-B7F50A8A5B4D}" type="pres">
      <dgm:prSet presAssocID="{D8C10ECB-5E81-0943-848A-661456E6166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8AA823-9AC8-3E4F-AA69-E903E216864C}" type="pres">
      <dgm:prSet presAssocID="{D8C10ECB-5E81-0943-848A-661456E6166B}" presName="level2hierChild" presStyleCnt="0"/>
      <dgm:spPr/>
    </dgm:pt>
    <dgm:pt modelId="{8CAEDF1C-4418-8C4F-867B-71C401356F60}" type="pres">
      <dgm:prSet presAssocID="{67C76C19-6FDD-0342-8E7D-C62BCAA8EC80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55595038-C08D-9445-84A7-D75F0EC84975}" type="pres">
      <dgm:prSet presAssocID="{67C76C19-6FDD-0342-8E7D-C62BCAA8EC80}" presName="connTx" presStyleLbl="parChTrans1D2" presStyleIdx="0" presStyleCnt="1"/>
      <dgm:spPr/>
      <dgm:t>
        <a:bodyPr/>
        <a:lstStyle/>
        <a:p>
          <a:endParaRPr lang="es-ES"/>
        </a:p>
      </dgm:t>
    </dgm:pt>
    <dgm:pt modelId="{C6D58042-95FE-FF41-9088-E8272EA1A0A1}" type="pres">
      <dgm:prSet presAssocID="{80C8CB28-2DB5-9D4E-B1AC-F6B94E45DC79}" presName="root2" presStyleCnt="0"/>
      <dgm:spPr/>
    </dgm:pt>
    <dgm:pt modelId="{1004E6AE-EEA4-204A-B82E-82B1D2144270}" type="pres">
      <dgm:prSet presAssocID="{80C8CB28-2DB5-9D4E-B1AC-F6B94E45DC79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B5AC39-3763-2B4D-8746-AD5967EE25C4}" type="pres">
      <dgm:prSet presAssocID="{80C8CB28-2DB5-9D4E-B1AC-F6B94E45DC79}" presName="level3hierChild" presStyleCnt="0"/>
      <dgm:spPr/>
    </dgm:pt>
    <dgm:pt modelId="{F399CE87-AEC5-8F41-82A6-0F1149F32E5C}" type="pres">
      <dgm:prSet presAssocID="{02362A9F-4EC6-E644-AA5D-E722BCE7814E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221D29C7-2AF1-764C-9877-DD519B6AB6D0}" type="pres">
      <dgm:prSet presAssocID="{02362A9F-4EC6-E644-AA5D-E722BCE7814E}" presName="connTx" presStyleLbl="parChTrans1D3" presStyleIdx="0" presStyleCnt="2"/>
      <dgm:spPr/>
      <dgm:t>
        <a:bodyPr/>
        <a:lstStyle/>
        <a:p>
          <a:endParaRPr lang="es-ES"/>
        </a:p>
      </dgm:t>
    </dgm:pt>
    <dgm:pt modelId="{92D832C1-A39E-A643-8F41-067CA0E52D75}" type="pres">
      <dgm:prSet presAssocID="{FC5677E9-E9EF-5B45-B125-C3D134F100CD}" presName="root2" presStyleCnt="0"/>
      <dgm:spPr/>
    </dgm:pt>
    <dgm:pt modelId="{02933B83-0ED5-BF40-A467-0938C4D02455}" type="pres">
      <dgm:prSet presAssocID="{FC5677E9-E9EF-5B45-B125-C3D134F100CD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7C21E8-EFAE-4E48-934C-863910F0C12C}" type="pres">
      <dgm:prSet presAssocID="{FC5677E9-E9EF-5B45-B125-C3D134F100CD}" presName="level3hierChild" presStyleCnt="0"/>
      <dgm:spPr/>
    </dgm:pt>
    <dgm:pt modelId="{8DCEE03C-96F4-8241-BE39-6D6A0F79568C}" type="pres">
      <dgm:prSet presAssocID="{CD6C177F-F60E-5740-809E-B26FA47F2BF6}" presName="conn2-1" presStyleLbl="parChTrans1D4" presStyleIdx="0" presStyleCnt="4"/>
      <dgm:spPr/>
      <dgm:t>
        <a:bodyPr/>
        <a:lstStyle/>
        <a:p>
          <a:endParaRPr lang="es-ES"/>
        </a:p>
      </dgm:t>
    </dgm:pt>
    <dgm:pt modelId="{3AD3FA77-C22D-764E-BEB0-68F7B7D7BA3F}" type="pres">
      <dgm:prSet presAssocID="{CD6C177F-F60E-5740-809E-B26FA47F2BF6}" presName="connTx" presStyleLbl="parChTrans1D4" presStyleIdx="0" presStyleCnt="4"/>
      <dgm:spPr/>
      <dgm:t>
        <a:bodyPr/>
        <a:lstStyle/>
        <a:p>
          <a:endParaRPr lang="es-ES"/>
        </a:p>
      </dgm:t>
    </dgm:pt>
    <dgm:pt modelId="{98BAAE37-383D-A349-B86B-6790E2DC62F5}" type="pres">
      <dgm:prSet presAssocID="{FB4A3A21-B4C4-1247-B573-1836E9721A4D}" presName="root2" presStyleCnt="0"/>
      <dgm:spPr/>
    </dgm:pt>
    <dgm:pt modelId="{F7FC065E-0625-114B-822B-A9DDDEE3640F}" type="pres">
      <dgm:prSet presAssocID="{FB4A3A21-B4C4-1247-B573-1836E9721A4D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3808E1D-B0DC-524A-B4A4-C8CBF5241967}" type="pres">
      <dgm:prSet presAssocID="{FB4A3A21-B4C4-1247-B573-1836E9721A4D}" presName="level3hierChild" presStyleCnt="0"/>
      <dgm:spPr/>
    </dgm:pt>
    <dgm:pt modelId="{84B8620D-4A76-6C4F-A70B-79131384661F}" type="pres">
      <dgm:prSet presAssocID="{13882C1A-8A0D-3949-A7F7-144FAC1C7B03}" presName="conn2-1" presStyleLbl="parChTrans1D4" presStyleIdx="1" presStyleCnt="4"/>
      <dgm:spPr/>
      <dgm:t>
        <a:bodyPr/>
        <a:lstStyle/>
        <a:p>
          <a:endParaRPr lang="es-ES"/>
        </a:p>
      </dgm:t>
    </dgm:pt>
    <dgm:pt modelId="{3E0F450E-81A9-384A-8751-467061AE498F}" type="pres">
      <dgm:prSet presAssocID="{13882C1A-8A0D-3949-A7F7-144FAC1C7B03}" presName="connTx" presStyleLbl="parChTrans1D4" presStyleIdx="1" presStyleCnt="4"/>
      <dgm:spPr/>
      <dgm:t>
        <a:bodyPr/>
        <a:lstStyle/>
        <a:p>
          <a:endParaRPr lang="es-ES"/>
        </a:p>
      </dgm:t>
    </dgm:pt>
    <dgm:pt modelId="{D43D901B-CBDA-CC4F-B3E6-2FC65C28E69C}" type="pres">
      <dgm:prSet presAssocID="{F04CFF96-741E-A44D-9896-39F038B60DCC}" presName="root2" presStyleCnt="0"/>
      <dgm:spPr/>
    </dgm:pt>
    <dgm:pt modelId="{6BBAA107-10BB-4046-B59A-4B732F1C698D}" type="pres">
      <dgm:prSet presAssocID="{F04CFF96-741E-A44D-9896-39F038B60DCC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E603C81-15DA-2748-BFA5-E7FD1B812A82}" type="pres">
      <dgm:prSet presAssocID="{F04CFF96-741E-A44D-9896-39F038B60DCC}" presName="level3hierChild" presStyleCnt="0"/>
      <dgm:spPr/>
    </dgm:pt>
    <dgm:pt modelId="{903B8C85-790F-A74D-A967-0CE9EE3DB095}" type="pres">
      <dgm:prSet presAssocID="{02627223-AAB3-F24B-B122-C0FC0976C03E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6EA90F52-B157-D44E-9879-7785A8E1866E}" type="pres">
      <dgm:prSet presAssocID="{02627223-AAB3-F24B-B122-C0FC0976C03E}" presName="connTx" presStyleLbl="parChTrans1D3" presStyleIdx="1" presStyleCnt="2"/>
      <dgm:spPr/>
      <dgm:t>
        <a:bodyPr/>
        <a:lstStyle/>
        <a:p>
          <a:endParaRPr lang="es-ES"/>
        </a:p>
      </dgm:t>
    </dgm:pt>
    <dgm:pt modelId="{A93D0B5D-AF54-B74F-A86C-166F36588E25}" type="pres">
      <dgm:prSet presAssocID="{99503045-0260-8B4A-B80C-2EAC80C6EA69}" presName="root2" presStyleCnt="0"/>
      <dgm:spPr/>
    </dgm:pt>
    <dgm:pt modelId="{52620FFD-6E80-B84A-ABEA-66540BE5786C}" type="pres">
      <dgm:prSet presAssocID="{99503045-0260-8B4A-B80C-2EAC80C6EA69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02E070C-F1C5-CB47-A8D5-7465C088D188}" type="pres">
      <dgm:prSet presAssocID="{99503045-0260-8B4A-B80C-2EAC80C6EA69}" presName="level3hierChild" presStyleCnt="0"/>
      <dgm:spPr/>
    </dgm:pt>
    <dgm:pt modelId="{BC868970-2952-9849-8A2E-28002D9EE341}" type="pres">
      <dgm:prSet presAssocID="{FEE3056B-B7D9-584D-BD09-2BC4EE35F0C0}" presName="conn2-1" presStyleLbl="parChTrans1D4" presStyleIdx="2" presStyleCnt="4"/>
      <dgm:spPr/>
      <dgm:t>
        <a:bodyPr/>
        <a:lstStyle/>
        <a:p>
          <a:endParaRPr lang="es-ES"/>
        </a:p>
      </dgm:t>
    </dgm:pt>
    <dgm:pt modelId="{26AADF03-084A-B240-8843-5A8AF76F7499}" type="pres">
      <dgm:prSet presAssocID="{FEE3056B-B7D9-584D-BD09-2BC4EE35F0C0}" presName="connTx" presStyleLbl="parChTrans1D4" presStyleIdx="2" presStyleCnt="4"/>
      <dgm:spPr/>
      <dgm:t>
        <a:bodyPr/>
        <a:lstStyle/>
        <a:p>
          <a:endParaRPr lang="es-ES"/>
        </a:p>
      </dgm:t>
    </dgm:pt>
    <dgm:pt modelId="{F14EA810-36DC-9D44-AD71-91F48974F088}" type="pres">
      <dgm:prSet presAssocID="{9D40180B-3BA5-6F4B-8F54-55E936589DE3}" presName="root2" presStyleCnt="0"/>
      <dgm:spPr/>
    </dgm:pt>
    <dgm:pt modelId="{61CAEA0D-F3BC-E04B-B2EB-2DB0C5AB91A5}" type="pres">
      <dgm:prSet presAssocID="{9D40180B-3BA5-6F4B-8F54-55E936589DE3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10B44F6-DC78-9E45-839B-CAE52C4E7493}" type="pres">
      <dgm:prSet presAssocID="{9D40180B-3BA5-6F4B-8F54-55E936589DE3}" presName="level3hierChild" presStyleCnt="0"/>
      <dgm:spPr/>
    </dgm:pt>
    <dgm:pt modelId="{8BDD02BF-E74C-B94A-AC68-3460C79089B3}" type="pres">
      <dgm:prSet presAssocID="{FE5E8F07-5240-0D43-8379-DB140C76F90D}" presName="conn2-1" presStyleLbl="parChTrans1D4" presStyleIdx="3" presStyleCnt="4"/>
      <dgm:spPr/>
      <dgm:t>
        <a:bodyPr/>
        <a:lstStyle/>
        <a:p>
          <a:endParaRPr lang="es-ES"/>
        </a:p>
      </dgm:t>
    </dgm:pt>
    <dgm:pt modelId="{A0A3269A-5EAD-EF4B-98ED-F101A9F3842D}" type="pres">
      <dgm:prSet presAssocID="{FE5E8F07-5240-0D43-8379-DB140C76F90D}" presName="connTx" presStyleLbl="parChTrans1D4" presStyleIdx="3" presStyleCnt="4"/>
      <dgm:spPr/>
      <dgm:t>
        <a:bodyPr/>
        <a:lstStyle/>
        <a:p>
          <a:endParaRPr lang="es-ES"/>
        </a:p>
      </dgm:t>
    </dgm:pt>
    <dgm:pt modelId="{7E3ED844-87E8-9E43-82A4-1A67F6122CD3}" type="pres">
      <dgm:prSet presAssocID="{0BC69BA1-B210-1A43-BFD7-4DEF9EC35C08}" presName="root2" presStyleCnt="0"/>
      <dgm:spPr/>
    </dgm:pt>
    <dgm:pt modelId="{39CD5ACB-A7F9-B24E-B1C9-AAE2B4B33E66}" type="pres">
      <dgm:prSet presAssocID="{0BC69BA1-B210-1A43-BFD7-4DEF9EC35C08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1BC249C-46A8-6045-A4FE-4055DDD5E99B}" type="pres">
      <dgm:prSet presAssocID="{0BC69BA1-B210-1A43-BFD7-4DEF9EC35C08}" presName="level3hierChild" presStyleCnt="0"/>
      <dgm:spPr/>
    </dgm:pt>
  </dgm:ptLst>
  <dgm:cxnLst>
    <dgm:cxn modelId="{C0BB6162-A572-2540-B123-45851F36F56C}" srcId="{FC5677E9-E9EF-5B45-B125-C3D134F100CD}" destId="{F04CFF96-741E-A44D-9896-39F038B60DCC}" srcOrd="1" destOrd="0" parTransId="{13882C1A-8A0D-3949-A7F7-144FAC1C7B03}" sibTransId="{C1359D41-05D3-214F-8A10-FB65AD141ECB}"/>
    <dgm:cxn modelId="{03CB49BF-9F59-9542-9198-213936A9A6BA}" type="presOf" srcId="{FEE3056B-B7D9-584D-BD09-2BC4EE35F0C0}" destId="{26AADF03-084A-B240-8843-5A8AF76F7499}" srcOrd="1" destOrd="0" presId="urn:microsoft.com/office/officeart/2005/8/layout/hierarchy2"/>
    <dgm:cxn modelId="{A08B26A8-D2A3-6643-94E2-ED02D5124137}" type="presOf" srcId="{FE5E8F07-5240-0D43-8379-DB140C76F90D}" destId="{8BDD02BF-E74C-B94A-AC68-3460C79089B3}" srcOrd="0" destOrd="0" presId="urn:microsoft.com/office/officeart/2005/8/layout/hierarchy2"/>
    <dgm:cxn modelId="{4416506C-102F-6E4B-A3D4-1BF6F1CF4291}" type="presOf" srcId="{FEE3056B-B7D9-584D-BD09-2BC4EE35F0C0}" destId="{BC868970-2952-9849-8A2E-28002D9EE341}" srcOrd="0" destOrd="0" presId="urn:microsoft.com/office/officeart/2005/8/layout/hierarchy2"/>
    <dgm:cxn modelId="{FCF23784-F6E6-8C48-AC6B-074A7A9C5E35}" srcId="{99503045-0260-8B4A-B80C-2EAC80C6EA69}" destId="{9D40180B-3BA5-6F4B-8F54-55E936589DE3}" srcOrd="0" destOrd="0" parTransId="{FEE3056B-B7D9-584D-BD09-2BC4EE35F0C0}" sibTransId="{32ED647B-1206-E444-B760-93B941026E70}"/>
    <dgm:cxn modelId="{EEF83DB9-D4CE-4546-A358-8ABB50A2E909}" srcId="{D8C10ECB-5E81-0943-848A-661456E6166B}" destId="{80C8CB28-2DB5-9D4E-B1AC-F6B94E45DC79}" srcOrd="0" destOrd="0" parTransId="{67C76C19-6FDD-0342-8E7D-C62BCAA8EC80}" sibTransId="{DA6C840E-8BF8-EB4C-8E33-EBEF2EEB41C1}"/>
    <dgm:cxn modelId="{2508AA60-22CF-F94C-A445-86BA16D1177A}" type="presOf" srcId="{67C76C19-6FDD-0342-8E7D-C62BCAA8EC80}" destId="{8CAEDF1C-4418-8C4F-867B-71C401356F60}" srcOrd="0" destOrd="0" presId="urn:microsoft.com/office/officeart/2005/8/layout/hierarchy2"/>
    <dgm:cxn modelId="{9C03B7F0-1412-3C40-88EB-362C23871DF3}" type="presOf" srcId="{02627223-AAB3-F24B-B122-C0FC0976C03E}" destId="{903B8C85-790F-A74D-A967-0CE9EE3DB095}" srcOrd="0" destOrd="0" presId="urn:microsoft.com/office/officeart/2005/8/layout/hierarchy2"/>
    <dgm:cxn modelId="{CE842579-F28F-EE41-B6E2-7872752D7BA5}" type="presOf" srcId="{0BC69BA1-B210-1A43-BFD7-4DEF9EC35C08}" destId="{39CD5ACB-A7F9-B24E-B1C9-AAE2B4B33E66}" srcOrd="0" destOrd="0" presId="urn:microsoft.com/office/officeart/2005/8/layout/hierarchy2"/>
    <dgm:cxn modelId="{A13A4730-E226-524D-BEF1-21A448CD008D}" type="presOf" srcId="{99503045-0260-8B4A-B80C-2EAC80C6EA69}" destId="{52620FFD-6E80-B84A-ABEA-66540BE5786C}" srcOrd="0" destOrd="0" presId="urn:microsoft.com/office/officeart/2005/8/layout/hierarchy2"/>
    <dgm:cxn modelId="{ECED9650-9AD8-744C-8BE3-47133C89A7B2}" type="presOf" srcId="{67C76C19-6FDD-0342-8E7D-C62BCAA8EC80}" destId="{55595038-C08D-9445-84A7-D75F0EC84975}" srcOrd="1" destOrd="0" presId="urn:microsoft.com/office/officeart/2005/8/layout/hierarchy2"/>
    <dgm:cxn modelId="{5399AA50-1667-0F4E-8C12-5F9F780E2186}" type="presOf" srcId="{FBBBA347-05B1-E641-829C-55805BC6B642}" destId="{B6A158ED-B7A0-8F4E-A6C5-C823605E42AE}" srcOrd="0" destOrd="0" presId="urn:microsoft.com/office/officeart/2005/8/layout/hierarchy2"/>
    <dgm:cxn modelId="{64C112DF-D52E-594B-BBBB-C4AF316D6BA9}" type="presOf" srcId="{02362A9F-4EC6-E644-AA5D-E722BCE7814E}" destId="{221D29C7-2AF1-764C-9877-DD519B6AB6D0}" srcOrd="1" destOrd="0" presId="urn:microsoft.com/office/officeart/2005/8/layout/hierarchy2"/>
    <dgm:cxn modelId="{96BE7BAA-3ECE-1546-83DB-BD1379A469A4}" srcId="{FC5677E9-E9EF-5B45-B125-C3D134F100CD}" destId="{FB4A3A21-B4C4-1247-B573-1836E9721A4D}" srcOrd="0" destOrd="0" parTransId="{CD6C177F-F60E-5740-809E-B26FA47F2BF6}" sibTransId="{5B18B564-ADA7-9641-90A2-5DD56E6D2437}"/>
    <dgm:cxn modelId="{6FA7D44F-5C71-604B-8500-6B47D35037E7}" type="presOf" srcId="{CD6C177F-F60E-5740-809E-B26FA47F2BF6}" destId="{8DCEE03C-96F4-8241-BE39-6D6A0F79568C}" srcOrd="0" destOrd="0" presId="urn:microsoft.com/office/officeart/2005/8/layout/hierarchy2"/>
    <dgm:cxn modelId="{FFF5D85B-E909-4946-96E0-3DCFD92B85FA}" type="presOf" srcId="{D8C10ECB-5E81-0943-848A-661456E6166B}" destId="{4F07827B-45A4-694A-8CBB-B7F50A8A5B4D}" srcOrd="0" destOrd="0" presId="urn:microsoft.com/office/officeart/2005/8/layout/hierarchy2"/>
    <dgm:cxn modelId="{E43F8CB8-7EBE-B64A-87D8-9EBF23E39532}" srcId="{99503045-0260-8B4A-B80C-2EAC80C6EA69}" destId="{0BC69BA1-B210-1A43-BFD7-4DEF9EC35C08}" srcOrd="1" destOrd="0" parTransId="{FE5E8F07-5240-0D43-8379-DB140C76F90D}" sibTransId="{8990C8A6-0C6F-C04F-99CB-B468A722AFBD}"/>
    <dgm:cxn modelId="{74C9A593-1489-ED4E-8E29-F89058B9EBC6}" type="presOf" srcId="{9D40180B-3BA5-6F4B-8F54-55E936589DE3}" destId="{61CAEA0D-F3BC-E04B-B2EB-2DB0C5AB91A5}" srcOrd="0" destOrd="0" presId="urn:microsoft.com/office/officeart/2005/8/layout/hierarchy2"/>
    <dgm:cxn modelId="{096E8C3C-6AAA-9348-BCE1-8A85F4DEDEBB}" srcId="{FBBBA347-05B1-E641-829C-55805BC6B642}" destId="{D8C10ECB-5E81-0943-848A-661456E6166B}" srcOrd="0" destOrd="0" parTransId="{356EE883-CC8C-844E-AD28-8EF197992340}" sibTransId="{EEE471D5-4482-114C-9B36-3017EA0A3D3A}"/>
    <dgm:cxn modelId="{84EDECB6-FB2D-1745-BEC7-4170324733C8}" type="presOf" srcId="{02362A9F-4EC6-E644-AA5D-E722BCE7814E}" destId="{F399CE87-AEC5-8F41-82A6-0F1149F32E5C}" srcOrd="0" destOrd="0" presId="urn:microsoft.com/office/officeart/2005/8/layout/hierarchy2"/>
    <dgm:cxn modelId="{BED44FCE-1B38-BD4A-A32D-3DDC19581400}" type="presOf" srcId="{FE5E8F07-5240-0D43-8379-DB140C76F90D}" destId="{A0A3269A-5EAD-EF4B-98ED-F101A9F3842D}" srcOrd="1" destOrd="0" presId="urn:microsoft.com/office/officeart/2005/8/layout/hierarchy2"/>
    <dgm:cxn modelId="{98275288-5DD8-8046-8BAD-5E85C099960B}" srcId="{80C8CB28-2DB5-9D4E-B1AC-F6B94E45DC79}" destId="{FC5677E9-E9EF-5B45-B125-C3D134F100CD}" srcOrd="0" destOrd="0" parTransId="{02362A9F-4EC6-E644-AA5D-E722BCE7814E}" sibTransId="{A9468EEF-5EF2-5442-BDB4-5E80A3AC40CD}"/>
    <dgm:cxn modelId="{5266562B-5B9E-C844-85C7-51F4097D91F4}" type="presOf" srcId="{CD6C177F-F60E-5740-809E-B26FA47F2BF6}" destId="{3AD3FA77-C22D-764E-BEB0-68F7B7D7BA3F}" srcOrd="1" destOrd="0" presId="urn:microsoft.com/office/officeart/2005/8/layout/hierarchy2"/>
    <dgm:cxn modelId="{226942F9-7FC7-3847-BDF2-D3C5B16234A9}" srcId="{80C8CB28-2DB5-9D4E-B1AC-F6B94E45DC79}" destId="{99503045-0260-8B4A-B80C-2EAC80C6EA69}" srcOrd="1" destOrd="0" parTransId="{02627223-AAB3-F24B-B122-C0FC0976C03E}" sibTransId="{5160E5A1-46E6-3B4A-8C7E-F159B7C384F2}"/>
    <dgm:cxn modelId="{B2F1F2E4-4312-4049-9322-69DCD7D57930}" type="presOf" srcId="{FC5677E9-E9EF-5B45-B125-C3D134F100CD}" destId="{02933B83-0ED5-BF40-A467-0938C4D02455}" srcOrd="0" destOrd="0" presId="urn:microsoft.com/office/officeart/2005/8/layout/hierarchy2"/>
    <dgm:cxn modelId="{52E64AC9-BBA2-D54C-8F22-50BE62497BF8}" type="presOf" srcId="{02627223-AAB3-F24B-B122-C0FC0976C03E}" destId="{6EA90F52-B157-D44E-9879-7785A8E1866E}" srcOrd="1" destOrd="0" presId="urn:microsoft.com/office/officeart/2005/8/layout/hierarchy2"/>
    <dgm:cxn modelId="{8EFA99DE-309A-B64E-ADEA-78FFD5D2BFC7}" type="presOf" srcId="{FB4A3A21-B4C4-1247-B573-1836E9721A4D}" destId="{F7FC065E-0625-114B-822B-A9DDDEE3640F}" srcOrd="0" destOrd="0" presId="urn:microsoft.com/office/officeart/2005/8/layout/hierarchy2"/>
    <dgm:cxn modelId="{EA249B2E-987A-9242-AA5C-89798A00D808}" type="presOf" srcId="{13882C1A-8A0D-3949-A7F7-144FAC1C7B03}" destId="{84B8620D-4A76-6C4F-A70B-79131384661F}" srcOrd="0" destOrd="0" presId="urn:microsoft.com/office/officeart/2005/8/layout/hierarchy2"/>
    <dgm:cxn modelId="{E2F98F8C-E7AE-8E40-999C-A7B30E1EB491}" type="presOf" srcId="{80C8CB28-2DB5-9D4E-B1AC-F6B94E45DC79}" destId="{1004E6AE-EEA4-204A-B82E-82B1D2144270}" srcOrd="0" destOrd="0" presId="urn:microsoft.com/office/officeart/2005/8/layout/hierarchy2"/>
    <dgm:cxn modelId="{28877903-CD8B-724B-8A0C-42852A33FCB2}" type="presOf" srcId="{F04CFF96-741E-A44D-9896-39F038B60DCC}" destId="{6BBAA107-10BB-4046-B59A-4B732F1C698D}" srcOrd="0" destOrd="0" presId="urn:microsoft.com/office/officeart/2005/8/layout/hierarchy2"/>
    <dgm:cxn modelId="{105FFA7C-289F-6344-B31B-3A737550E1BA}" type="presOf" srcId="{13882C1A-8A0D-3949-A7F7-144FAC1C7B03}" destId="{3E0F450E-81A9-384A-8751-467061AE498F}" srcOrd="1" destOrd="0" presId="urn:microsoft.com/office/officeart/2005/8/layout/hierarchy2"/>
    <dgm:cxn modelId="{81439CA3-FEB6-6B48-AA6D-5826E7558B7B}" type="presParOf" srcId="{B6A158ED-B7A0-8F4E-A6C5-C823605E42AE}" destId="{29A5DF1D-A8F6-CA45-9217-9FCCB9E2E1F7}" srcOrd="0" destOrd="0" presId="urn:microsoft.com/office/officeart/2005/8/layout/hierarchy2"/>
    <dgm:cxn modelId="{15480774-87D2-B246-8647-331EEF1C0751}" type="presParOf" srcId="{29A5DF1D-A8F6-CA45-9217-9FCCB9E2E1F7}" destId="{4F07827B-45A4-694A-8CBB-B7F50A8A5B4D}" srcOrd="0" destOrd="0" presId="urn:microsoft.com/office/officeart/2005/8/layout/hierarchy2"/>
    <dgm:cxn modelId="{434E2159-C97C-7A42-A392-DB06A886A67B}" type="presParOf" srcId="{29A5DF1D-A8F6-CA45-9217-9FCCB9E2E1F7}" destId="{A28AA823-9AC8-3E4F-AA69-E903E216864C}" srcOrd="1" destOrd="0" presId="urn:microsoft.com/office/officeart/2005/8/layout/hierarchy2"/>
    <dgm:cxn modelId="{21F4FDCC-D98E-9F41-A58C-CD0F72D9D85D}" type="presParOf" srcId="{A28AA823-9AC8-3E4F-AA69-E903E216864C}" destId="{8CAEDF1C-4418-8C4F-867B-71C401356F60}" srcOrd="0" destOrd="0" presId="urn:microsoft.com/office/officeart/2005/8/layout/hierarchy2"/>
    <dgm:cxn modelId="{23A36FDB-E7D8-5D41-861D-3B398862EBB2}" type="presParOf" srcId="{8CAEDF1C-4418-8C4F-867B-71C401356F60}" destId="{55595038-C08D-9445-84A7-D75F0EC84975}" srcOrd="0" destOrd="0" presId="urn:microsoft.com/office/officeart/2005/8/layout/hierarchy2"/>
    <dgm:cxn modelId="{07EAEAC1-1E2D-0042-B021-625227BFE47A}" type="presParOf" srcId="{A28AA823-9AC8-3E4F-AA69-E903E216864C}" destId="{C6D58042-95FE-FF41-9088-E8272EA1A0A1}" srcOrd="1" destOrd="0" presId="urn:microsoft.com/office/officeart/2005/8/layout/hierarchy2"/>
    <dgm:cxn modelId="{F1A70C80-E500-0046-B0EE-DD56E2A3BA5B}" type="presParOf" srcId="{C6D58042-95FE-FF41-9088-E8272EA1A0A1}" destId="{1004E6AE-EEA4-204A-B82E-82B1D2144270}" srcOrd="0" destOrd="0" presId="urn:microsoft.com/office/officeart/2005/8/layout/hierarchy2"/>
    <dgm:cxn modelId="{CC2AF2DB-86BE-3A4C-933D-C50AFCF90B1B}" type="presParOf" srcId="{C6D58042-95FE-FF41-9088-E8272EA1A0A1}" destId="{B1B5AC39-3763-2B4D-8746-AD5967EE25C4}" srcOrd="1" destOrd="0" presId="urn:microsoft.com/office/officeart/2005/8/layout/hierarchy2"/>
    <dgm:cxn modelId="{7448E7DF-C581-1D43-A844-D919C9EE2ADB}" type="presParOf" srcId="{B1B5AC39-3763-2B4D-8746-AD5967EE25C4}" destId="{F399CE87-AEC5-8F41-82A6-0F1149F32E5C}" srcOrd="0" destOrd="0" presId="urn:microsoft.com/office/officeart/2005/8/layout/hierarchy2"/>
    <dgm:cxn modelId="{CE9BCBD1-6CB0-6845-88CC-F1177B2795A4}" type="presParOf" srcId="{F399CE87-AEC5-8F41-82A6-0F1149F32E5C}" destId="{221D29C7-2AF1-764C-9877-DD519B6AB6D0}" srcOrd="0" destOrd="0" presId="urn:microsoft.com/office/officeart/2005/8/layout/hierarchy2"/>
    <dgm:cxn modelId="{4C376FB1-417C-E842-8167-987E277B7255}" type="presParOf" srcId="{B1B5AC39-3763-2B4D-8746-AD5967EE25C4}" destId="{92D832C1-A39E-A643-8F41-067CA0E52D75}" srcOrd="1" destOrd="0" presId="urn:microsoft.com/office/officeart/2005/8/layout/hierarchy2"/>
    <dgm:cxn modelId="{E32380A3-4069-FE4F-834C-980C1FD6CBBB}" type="presParOf" srcId="{92D832C1-A39E-A643-8F41-067CA0E52D75}" destId="{02933B83-0ED5-BF40-A467-0938C4D02455}" srcOrd="0" destOrd="0" presId="urn:microsoft.com/office/officeart/2005/8/layout/hierarchy2"/>
    <dgm:cxn modelId="{22E020AA-93AE-574B-8964-DBDD322B247F}" type="presParOf" srcId="{92D832C1-A39E-A643-8F41-067CA0E52D75}" destId="{177C21E8-EFAE-4E48-934C-863910F0C12C}" srcOrd="1" destOrd="0" presId="urn:microsoft.com/office/officeart/2005/8/layout/hierarchy2"/>
    <dgm:cxn modelId="{2B1DBEC6-F254-5D44-BF2B-97C278AA6A33}" type="presParOf" srcId="{177C21E8-EFAE-4E48-934C-863910F0C12C}" destId="{8DCEE03C-96F4-8241-BE39-6D6A0F79568C}" srcOrd="0" destOrd="0" presId="urn:microsoft.com/office/officeart/2005/8/layout/hierarchy2"/>
    <dgm:cxn modelId="{2CDC5613-6A8F-9849-9774-9B8111115BA7}" type="presParOf" srcId="{8DCEE03C-96F4-8241-BE39-6D6A0F79568C}" destId="{3AD3FA77-C22D-764E-BEB0-68F7B7D7BA3F}" srcOrd="0" destOrd="0" presId="urn:microsoft.com/office/officeart/2005/8/layout/hierarchy2"/>
    <dgm:cxn modelId="{4021E637-42AE-9F47-8708-FE627ED4092D}" type="presParOf" srcId="{177C21E8-EFAE-4E48-934C-863910F0C12C}" destId="{98BAAE37-383D-A349-B86B-6790E2DC62F5}" srcOrd="1" destOrd="0" presId="urn:microsoft.com/office/officeart/2005/8/layout/hierarchy2"/>
    <dgm:cxn modelId="{F9E56BB5-7CEF-C542-B2C5-1693A37FAED0}" type="presParOf" srcId="{98BAAE37-383D-A349-B86B-6790E2DC62F5}" destId="{F7FC065E-0625-114B-822B-A9DDDEE3640F}" srcOrd="0" destOrd="0" presId="urn:microsoft.com/office/officeart/2005/8/layout/hierarchy2"/>
    <dgm:cxn modelId="{C8994BA6-5D79-6944-A2A4-409505EB8813}" type="presParOf" srcId="{98BAAE37-383D-A349-B86B-6790E2DC62F5}" destId="{93808E1D-B0DC-524A-B4A4-C8CBF5241967}" srcOrd="1" destOrd="0" presId="urn:microsoft.com/office/officeart/2005/8/layout/hierarchy2"/>
    <dgm:cxn modelId="{D2163BB4-D320-0640-945A-7C1378C7AF89}" type="presParOf" srcId="{177C21E8-EFAE-4E48-934C-863910F0C12C}" destId="{84B8620D-4A76-6C4F-A70B-79131384661F}" srcOrd="2" destOrd="0" presId="urn:microsoft.com/office/officeart/2005/8/layout/hierarchy2"/>
    <dgm:cxn modelId="{D3900875-A318-794A-BFA0-7132C1B98C01}" type="presParOf" srcId="{84B8620D-4A76-6C4F-A70B-79131384661F}" destId="{3E0F450E-81A9-384A-8751-467061AE498F}" srcOrd="0" destOrd="0" presId="urn:microsoft.com/office/officeart/2005/8/layout/hierarchy2"/>
    <dgm:cxn modelId="{BAFA1ED7-E33D-104C-A037-98A036C833B9}" type="presParOf" srcId="{177C21E8-EFAE-4E48-934C-863910F0C12C}" destId="{D43D901B-CBDA-CC4F-B3E6-2FC65C28E69C}" srcOrd="3" destOrd="0" presId="urn:microsoft.com/office/officeart/2005/8/layout/hierarchy2"/>
    <dgm:cxn modelId="{F3A2E828-DF44-6340-BFEA-340F85EEE6B6}" type="presParOf" srcId="{D43D901B-CBDA-CC4F-B3E6-2FC65C28E69C}" destId="{6BBAA107-10BB-4046-B59A-4B732F1C698D}" srcOrd="0" destOrd="0" presId="urn:microsoft.com/office/officeart/2005/8/layout/hierarchy2"/>
    <dgm:cxn modelId="{71AD18AE-F38F-2A48-AAC2-D652E4B9D26D}" type="presParOf" srcId="{D43D901B-CBDA-CC4F-B3E6-2FC65C28E69C}" destId="{9E603C81-15DA-2748-BFA5-E7FD1B812A82}" srcOrd="1" destOrd="0" presId="urn:microsoft.com/office/officeart/2005/8/layout/hierarchy2"/>
    <dgm:cxn modelId="{35510578-E715-8849-BAC3-6FFD7B209CDE}" type="presParOf" srcId="{B1B5AC39-3763-2B4D-8746-AD5967EE25C4}" destId="{903B8C85-790F-A74D-A967-0CE9EE3DB095}" srcOrd="2" destOrd="0" presId="urn:microsoft.com/office/officeart/2005/8/layout/hierarchy2"/>
    <dgm:cxn modelId="{19F433BF-8F69-5D45-954C-EFDF3D36144B}" type="presParOf" srcId="{903B8C85-790F-A74D-A967-0CE9EE3DB095}" destId="{6EA90F52-B157-D44E-9879-7785A8E1866E}" srcOrd="0" destOrd="0" presId="urn:microsoft.com/office/officeart/2005/8/layout/hierarchy2"/>
    <dgm:cxn modelId="{C4DF30BB-F8A9-CA40-B9E2-D4A1F273604F}" type="presParOf" srcId="{B1B5AC39-3763-2B4D-8746-AD5967EE25C4}" destId="{A93D0B5D-AF54-B74F-A86C-166F36588E25}" srcOrd="3" destOrd="0" presId="urn:microsoft.com/office/officeart/2005/8/layout/hierarchy2"/>
    <dgm:cxn modelId="{0CFFDCA2-6C16-DA40-825C-BD52F07F932E}" type="presParOf" srcId="{A93D0B5D-AF54-B74F-A86C-166F36588E25}" destId="{52620FFD-6E80-B84A-ABEA-66540BE5786C}" srcOrd="0" destOrd="0" presId="urn:microsoft.com/office/officeart/2005/8/layout/hierarchy2"/>
    <dgm:cxn modelId="{67CF6C0B-FBB9-3E40-A766-D190418E1FF3}" type="presParOf" srcId="{A93D0B5D-AF54-B74F-A86C-166F36588E25}" destId="{A02E070C-F1C5-CB47-A8D5-7465C088D188}" srcOrd="1" destOrd="0" presId="urn:microsoft.com/office/officeart/2005/8/layout/hierarchy2"/>
    <dgm:cxn modelId="{1C751AA8-F9EF-5647-8192-8F988E48B976}" type="presParOf" srcId="{A02E070C-F1C5-CB47-A8D5-7465C088D188}" destId="{BC868970-2952-9849-8A2E-28002D9EE341}" srcOrd="0" destOrd="0" presId="urn:microsoft.com/office/officeart/2005/8/layout/hierarchy2"/>
    <dgm:cxn modelId="{C5929146-5C57-BC49-9EBF-388AAE9E91B7}" type="presParOf" srcId="{BC868970-2952-9849-8A2E-28002D9EE341}" destId="{26AADF03-084A-B240-8843-5A8AF76F7499}" srcOrd="0" destOrd="0" presId="urn:microsoft.com/office/officeart/2005/8/layout/hierarchy2"/>
    <dgm:cxn modelId="{AC1E3AFF-3031-7A4F-82A5-63343699C0C4}" type="presParOf" srcId="{A02E070C-F1C5-CB47-A8D5-7465C088D188}" destId="{F14EA810-36DC-9D44-AD71-91F48974F088}" srcOrd="1" destOrd="0" presId="urn:microsoft.com/office/officeart/2005/8/layout/hierarchy2"/>
    <dgm:cxn modelId="{89CBB510-718C-6642-8073-42A079285A69}" type="presParOf" srcId="{F14EA810-36DC-9D44-AD71-91F48974F088}" destId="{61CAEA0D-F3BC-E04B-B2EB-2DB0C5AB91A5}" srcOrd="0" destOrd="0" presId="urn:microsoft.com/office/officeart/2005/8/layout/hierarchy2"/>
    <dgm:cxn modelId="{CF1A472A-803E-C649-9B2C-16E11E61B3A9}" type="presParOf" srcId="{F14EA810-36DC-9D44-AD71-91F48974F088}" destId="{510B44F6-DC78-9E45-839B-CAE52C4E7493}" srcOrd="1" destOrd="0" presId="urn:microsoft.com/office/officeart/2005/8/layout/hierarchy2"/>
    <dgm:cxn modelId="{7D874215-797E-D742-9B03-E6201FC3280B}" type="presParOf" srcId="{A02E070C-F1C5-CB47-A8D5-7465C088D188}" destId="{8BDD02BF-E74C-B94A-AC68-3460C79089B3}" srcOrd="2" destOrd="0" presId="urn:microsoft.com/office/officeart/2005/8/layout/hierarchy2"/>
    <dgm:cxn modelId="{E0E08A41-E3E6-444B-ACA7-F8FACC6A0458}" type="presParOf" srcId="{8BDD02BF-E74C-B94A-AC68-3460C79089B3}" destId="{A0A3269A-5EAD-EF4B-98ED-F101A9F3842D}" srcOrd="0" destOrd="0" presId="urn:microsoft.com/office/officeart/2005/8/layout/hierarchy2"/>
    <dgm:cxn modelId="{54B5A8F6-5EEF-C742-858F-FDFAB0CBDA4C}" type="presParOf" srcId="{A02E070C-F1C5-CB47-A8D5-7465C088D188}" destId="{7E3ED844-87E8-9E43-82A4-1A67F6122CD3}" srcOrd="3" destOrd="0" presId="urn:microsoft.com/office/officeart/2005/8/layout/hierarchy2"/>
    <dgm:cxn modelId="{AE311AF6-653E-B947-BF79-69707FDFCB6F}" type="presParOf" srcId="{7E3ED844-87E8-9E43-82A4-1A67F6122CD3}" destId="{39CD5ACB-A7F9-B24E-B1C9-AAE2B4B33E66}" srcOrd="0" destOrd="0" presId="urn:microsoft.com/office/officeart/2005/8/layout/hierarchy2"/>
    <dgm:cxn modelId="{762C9812-5DE3-5347-AEFB-344EC472631F}" type="presParOf" srcId="{7E3ED844-87E8-9E43-82A4-1A67F6122CD3}" destId="{71BC249C-46A8-6045-A4FE-4055DDD5E99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42C29D-8D04-634E-B8B2-F1697E92BA31}" type="doc">
      <dgm:prSet loTypeId="urn:microsoft.com/office/officeart/2005/8/layout/orgChart1" loCatId="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010B7D62-FFDC-9A48-81FA-1EBF6ED1A186}">
      <dgm:prSet phldrT="[Texto]"/>
      <dgm:spPr/>
      <dgm:t>
        <a:bodyPr/>
        <a:lstStyle/>
        <a:p>
          <a:r>
            <a:rPr lang="es-ES" dirty="0" smtClean="0"/>
            <a:t>Seguimiento</a:t>
          </a:r>
          <a:endParaRPr lang="es-ES" dirty="0"/>
        </a:p>
      </dgm:t>
    </dgm:pt>
    <dgm:pt modelId="{665B6263-E86C-ED47-9A9C-C0A2E7E4C664}" type="parTrans" cxnId="{21057D8D-272F-F245-93E4-8578E767B06D}">
      <dgm:prSet/>
      <dgm:spPr/>
      <dgm:t>
        <a:bodyPr/>
        <a:lstStyle/>
        <a:p>
          <a:endParaRPr lang="es-ES"/>
        </a:p>
      </dgm:t>
    </dgm:pt>
    <dgm:pt modelId="{983B24DC-D8BC-1347-A66C-854BCCAF2CCA}" type="sibTrans" cxnId="{21057D8D-272F-F245-93E4-8578E767B06D}">
      <dgm:prSet/>
      <dgm:spPr/>
      <dgm:t>
        <a:bodyPr/>
        <a:lstStyle/>
        <a:p>
          <a:endParaRPr lang="es-ES"/>
        </a:p>
      </dgm:t>
    </dgm:pt>
    <dgm:pt modelId="{D2475578-A505-AF44-82FB-C1D579D0367F}">
      <dgm:prSet phldrT="[Texto]"/>
      <dgm:spPr/>
      <dgm:t>
        <a:bodyPr/>
        <a:lstStyle/>
        <a:p>
          <a:r>
            <a:rPr lang="es-ES" dirty="0" smtClean="0"/>
            <a:t>¿Realce con el contraste?</a:t>
          </a:r>
          <a:endParaRPr lang="es-ES" dirty="0"/>
        </a:p>
      </dgm:t>
    </dgm:pt>
    <dgm:pt modelId="{C6DC1F1A-240B-DE4F-ADC3-F6D7DED2B389}" type="parTrans" cxnId="{025BD657-A783-F641-B740-1F55C4CCF091}">
      <dgm:prSet/>
      <dgm:spPr/>
      <dgm:t>
        <a:bodyPr/>
        <a:lstStyle/>
        <a:p>
          <a:endParaRPr lang="es-ES"/>
        </a:p>
      </dgm:t>
    </dgm:pt>
    <dgm:pt modelId="{B4C2610F-512C-A948-9699-73F129B395EA}" type="sibTrans" cxnId="{025BD657-A783-F641-B740-1F55C4CCF091}">
      <dgm:prSet/>
      <dgm:spPr/>
      <dgm:t>
        <a:bodyPr/>
        <a:lstStyle/>
        <a:p>
          <a:endParaRPr lang="es-ES"/>
        </a:p>
      </dgm:t>
    </dgm:pt>
    <dgm:pt modelId="{0C3BF367-7C32-C941-90F1-AA977F11F1CC}">
      <dgm:prSet phldrT="[Texto]"/>
      <dgm:spPr/>
      <dgm:t>
        <a:bodyPr/>
        <a:lstStyle/>
        <a:p>
          <a:r>
            <a:rPr lang="es-ES" dirty="0" err="1" smtClean="0"/>
            <a:t>Gliosis</a:t>
          </a:r>
          <a:r>
            <a:rPr lang="es-ES" dirty="0" smtClean="0"/>
            <a:t>/</a:t>
          </a:r>
          <a:r>
            <a:rPr lang="es-ES" dirty="0" err="1" smtClean="0"/>
            <a:t>Encefalomalacia</a:t>
          </a:r>
          <a:endParaRPr lang="es-ES" dirty="0"/>
        </a:p>
      </dgm:t>
    </dgm:pt>
    <dgm:pt modelId="{86E74BA2-108F-3642-B81F-AEFE4FC7D048}" type="parTrans" cxnId="{80FE4661-6B9F-CC48-A356-38B7C55A0128}">
      <dgm:prSet/>
      <dgm:spPr/>
      <dgm:t>
        <a:bodyPr/>
        <a:lstStyle/>
        <a:p>
          <a:endParaRPr lang="es-ES"/>
        </a:p>
      </dgm:t>
    </dgm:pt>
    <dgm:pt modelId="{1242948E-8D10-DD45-B119-C683EC005D6E}" type="sibTrans" cxnId="{80FE4661-6B9F-CC48-A356-38B7C55A0128}">
      <dgm:prSet/>
      <dgm:spPr/>
      <dgm:t>
        <a:bodyPr/>
        <a:lstStyle/>
        <a:p>
          <a:endParaRPr lang="es-ES"/>
        </a:p>
      </dgm:t>
    </dgm:pt>
    <dgm:pt modelId="{B73B50B2-6024-7545-8525-ED5ED9E8DC75}">
      <dgm:prSet phldrT="[Texto]"/>
      <dgm:spPr/>
      <dgm:t>
        <a:bodyPr/>
        <a:lstStyle/>
        <a:p>
          <a:r>
            <a:rPr lang="es-ES" dirty="0" smtClean="0"/>
            <a:t>¿Incremento </a:t>
          </a:r>
          <a:r>
            <a:rPr lang="es-ES" dirty="0" err="1" smtClean="0"/>
            <a:t>rCBV</a:t>
          </a:r>
          <a:r>
            <a:rPr lang="es-ES" dirty="0" smtClean="0"/>
            <a:t>&gt;1,75?</a:t>
          </a:r>
          <a:endParaRPr lang="es-ES" dirty="0"/>
        </a:p>
      </dgm:t>
    </dgm:pt>
    <dgm:pt modelId="{60E2E1E2-AC39-8645-8E33-89049D129809}" type="parTrans" cxnId="{E6599EEC-F518-DE4F-8E04-64DEEA590925}">
      <dgm:prSet/>
      <dgm:spPr/>
      <dgm:t>
        <a:bodyPr/>
        <a:lstStyle/>
        <a:p>
          <a:endParaRPr lang="es-ES"/>
        </a:p>
      </dgm:t>
    </dgm:pt>
    <dgm:pt modelId="{6FD1264E-0040-0C46-9B69-255F3275D64B}" type="sibTrans" cxnId="{E6599EEC-F518-DE4F-8E04-64DEEA590925}">
      <dgm:prSet/>
      <dgm:spPr/>
      <dgm:t>
        <a:bodyPr/>
        <a:lstStyle/>
        <a:p>
          <a:endParaRPr lang="es-ES"/>
        </a:p>
      </dgm:t>
    </dgm:pt>
    <dgm:pt modelId="{ED61B590-D997-4B49-AB96-34BF6DC2DF40}">
      <dgm:prSet phldrT="[Texto]"/>
      <dgm:spPr/>
      <dgm:t>
        <a:bodyPr/>
        <a:lstStyle/>
        <a:p>
          <a:r>
            <a:rPr lang="es-ES" dirty="0" smtClean="0"/>
            <a:t>¿</a:t>
          </a:r>
          <a:r>
            <a:rPr lang="es-ES" dirty="0" smtClean="0">
              <a:latin typeface="Wingdings"/>
              <a:ea typeface="Wingdings"/>
              <a:cs typeface="Wingdings"/>
              <a:sym typeface="Wingdings"/>
            </a:rPr>
            <a:t></a:t>
          </a:r>
          <a:r>
            <a:rPr lang="es-ES" dirty="0" err="1" smtClean="0">
              <a:latin typeface="+mn-lt"/>
              <a:ea typeface="Wingdings"/>
              <a:cs typeface="Wingdings"/>
              <a:sym typeface="Wingdings"/>
            </a:rPr>
            <a:t>Cho</a:t>
          </a:r>
          <a:r>
            <a:rPr lang="es-ES" dirty="0" smtClean="0">
              <a:latin typeface="+mn-lt"/>
              <a:ea typeface="Wingdings"/>
              <a:cs typeface="Wingdings"/>
              <a:sym typeface="Wingdings"/>
            </a:rPr>
            <a:t>/NAA&gt;2,2 o </a:t>
          </a:r>
          <a:r>
            <a:rPr lang="es-ES" dirty="0" err="1" smtClean="0">
              <a:latin typeface="+mn-lt"/>
              <a:ea typeface="Wingdings"/>
              <a:cs typeface="Wingdings"/>
              <a:sym typeface="Wingdings"/>
            </a:rPr>
            <a:t>Cho</a:t>
          </a:r>
          <a:r>
            <a:rPr lang="es-ES" dirty="0" smtClean="0">
              <a:latin typeface="+mn-lt"/>
              <a:ea typeface="Wingdings"/>
              <a:cs typeface="Wingdings"/>
              <a:sym typeface="Wingdings"/>
            </a:rPr>
            <a:t>/Cr&gt;2,1?</a:t>
          </a:r>
          <a:endParaRPr lang="es-ES" dirty="0">
            <a:latin typeface="+mn-lt"/>
          </a:endParaRPr>
        </a:p>
      </dgm:t>
    </dgm:pt>
    <dgm:pt modelId="{7C0DF452-3D0F-8A47-8205-39FA5A4FF6AC}" type="parTrans" cxnId="{76BDA5BE-90EB-BC42-8BB7-313C7C59F85A}">
      <dgm:prSet/>
      <dgm:spPr/>
      <dgm:t>
        <a:bodyPr/>
        <a:lstStyle/>
        <a:p>
          <a:endParaRPr lang="es-ES"/>
        </a:p>
      </dgm:t>
    </dgm:pt>
    <dgm:pt modelId="{50361970-FF6A-A24C-BFF4-AE2B4ED2C3E8}" type="sibTrans" cxnId="{76BDA5BE-90EB-BC42-8BB7-313C7C59F85A}">
      <dgm:prSet/>
      <dgm:spPr/>
      <dgm:t>
        <a:bodyPr/>
        <a:lstStyle/>
        <a:p>
          <a:endParaRPr lang="es-ES"/>
        </a:p>
      </dgm:t>
    </dgm:pt>
    <dgm:pt modelId="{CF97107C-3192-8B44-B3B6-1DCF879DC216}">
      <dgm:prSet phldrT="[Texto]"/>
      <dgm:spPr/>
      <dgm:t>
        <a:bodyPr/>
        <a:lstStyle/>
        <a:p>
          <a:r>
            <a:rPr lang="es-ES" dirty="0" err="1" smtClean="0"/>
            <a:t>Radionecrosis</a:t>
          </a:r>
          <a:endParaRPr lang="es-ES" dirty="0"/>
        </a:p>
      </dgm:t>
    </dgm:pt>
    <dgm:pt modelId="{ECE2532D-5706-3540-B8D2-1231066D934A}" type="parTrans" cxnId="{3819382B-7D30-FD49-9949-7FBDEA69A753}">
      <dgm:prSet/>
      <dgm:spPr/>
      <dgm:t>
        <a:bodyPr/>
        <a:lstStyle/>
        <a:p>
          <a:endParaRPr lang="es-ES"/>
        </a:p>
      </dgm:t>
    </dgm:pt>
    <dgm:pt modelId="{FF332CE6-28B8-1049-970A-B3912ECB97D2}" type="sibTrans" cxnId="{3819382B-7D30-FD49-9949-7FBDEA69A753}">
      <dgm:prSet/>
      <dgm:spPr/>
      <dgm:t>
        <a:bodyPr/>
        <a:lstStyle/>
        <a:p>
          <a:endParaRPr lang="es-ES"/>
        </a:p>
      </dgm:t>
    </dgm:pt>
    <dgm:pt modelId="{A897DC7E-714F-634B-B469-4A50F89B5961}">
      <dgm:prSet phldrT="[Texto]"/>
      <dgm:spPr/>
      <dgm:t>
        <a:bodyPr/>
        <a:lstStyle/>
        <a:p>
          <a:r>
            <a:rPr lang="es-ES" dirty="0" smtClean="0"/>
            <a:t>¿</a:t>
          </a:r>
          <a:r>
            <a:rPr lang="es-ES" dirty="0" smtClean="0">
              <a:latin typeface="Wingdings"/>
              <a:ea typeface="Wingdings"/>
              <a:cs typeface="Wingdings"/>
              <a:sym typeface="Wingdings"/>
            </a:rPr>
            <a:t></a:t>
          </a:r>
          <a:r>
            <a:rPr lang="es-ES" dirty="0" err="1" smtClean="0">
              <a:latin typeface="+mn-lt"/>
              <a:ea typeface="Wingdings"/>
              <a:cs typeface="Wingdings"/>
              <a:sym typeface="Wingdings"/>
            </a:rPr>
            <a:t>Cho</a:t>
          </a:r>
          <a:r>
            <a:rPr lang="es-ES" dirty="0" smtClean="0">
              <a:latin typeface="+mn-lt"/>
              <a:ea typeface="Wingdings"/>
              <a:cs typeface="Wingdings"/>
              <a:sym typeface="Wingdings"/>
            </a:rPr>
            <a:t>/NAA&gt;2,2 o </a:t>
          </a:r>
          <a:r>
            <a:rPr lang="es-ES" dirty="0" err="1" smtClean="0">
              <a:latin typeface="+mn-lt"/>
              <a:ea typeface="Wingdings"/>
              <a:cs typeface="Wingdings"/>
              <a:sym typeface="Wingdings"/>
            </a:rPr>
            <a:t>Cho</a:t>
          </a:r>
          <a:r>
            <a:rPr lang="es-ES" dirty="0" smtClean="0">
              <a:latin typeface="+mn-lt"/>
              <a:ea typeface="Wingdings"/>
              <a:cs typeface="Wingdings"/>
              <a:sym typeface="Wingdings"/>
            </a:rPr>
            <a:t>/Cr&gt;2,1?</a:t>
          </a:r>
          <a:endParaRPr lang="es-ES" dirty="0">
            <a:latin typeface="+mn-lt"/>
          </a:endParaRPr>
        </a:p>
      </dgm:t>
    </dgm:pt>
    <dgm:pt modelId="{EE7CA124-53CC-E14E-95A7-2197FEE453B5}" type="parTrans" cxnId="{E1D72E3D-11AC-7440-B774-7D41B81F7965}">
      <dgm:prSet/>
      <dgm:spPr/>
      <dgm:t>
        <a:bodyPr/>
        <a:lstStyle/>
        <a:p>
          <a:endParaRPr lang="es-ES"/>
        </a:p>
      </dgm:t>
    </dgm:pt>
    <dgm:pt modelId="{0F8E563D-3319-F849-82DA-46E00A633704}" type="sibTrans" cxnId="{E1D72E3D-11AC-7440-B774-7D41B81F7965}">
      <dgm:prSet/>
      <dgm:spPr/>
      <dgm:t>
        <a:bodyPr/>
        <a:lstStyle/>
        <a:p>
          <a:endParaRPr lang="es-ES"/>
        </a:p>
      </dgm:t>
    </dgm:pt>
    <dgm:pt modelId="{05B91571-0ABF-7747-88BF-2545FC022772}">
      <dgm:prSet phldrT="[Texto]"/>
      <dgm:spPr/>
      <dgm:t>
        <a:bodyPr/>
        <a:lstStyle/>
        <a:p>
          <a:r>
            <a:rPr lang="es-ES" dirty="0" smtClean="0"/>
            <a:t>Progresión</a:t>
          </a:r>
          <a:endParaRPr lang="es-ES" dirty="0">
            <a:latin typeface="+mn-lt"/>
          </a:endParaRPr>
        </a:p>
      </dgm:t>
    </dgm:pt>
    <dgm:pt modelId="{4AFA1B47-DED4-0C40-9228-97E471E2E81E}" type="parTrans" cxnId="{25D0FCB9-6E91-8147-A117-C6733498D033}">
      <dgm:prSet/>
      <dgm:spPr/>
      <dgm:t>
        <a:bodyPr/>
        <a:lstStyle/>
        <a:p>
          <a:endParaRPr lang="es-ES"/>
        </a:p>
      </dgm:t>
    </dgm:pt>
    <dgm:pt modelId="{7F1CD32D-4876-034D-AFFB-801CD0A86904}" type="sibTrans" cxnId="{25D0FCB9-6E91-8147-A117-C6733498D033}">
      <dgm:prSet/>
      <dgm:spPr/>
      <dgm:t>
        <a:bodyPr/>
        <a:lstStyle/>
        <a:p>
          <a:endParaRPr lang="es-ES"/>
        </a:p>
      </dgm:t>
    </dgm:pt>
    <dgm:pt modelId="{0E6890FB-D690-204E-91FA-735C9D35751C}">
      <dgm:prSet phldrT="[Texto]"/>
      <dgm:spPr/>
      <dgm:t>
        <a:bodyPr/>
        <a:lstStyle/>
        <a:p>
          <a:r>
            <a:rPr lang="es-ES" dirty="0" err="1" smtClean="0"/>
            <a:t>Pseudoprogresión</a:t>
          </a:r>
          <a:endParaRPr lang="es-ES" dirty="0" smtClean="0"/>
        </a:p>
        <a:p>
          <a:r>
            <a:rPr lang="es-ES" dirty="0" smtClean="0"/>
            <a:t>(inflamación)</a:t>
          </a:r>
          <a:endParaRPr lang="es-ES" dirty="0"/>
        </a:p>
      </dgm:t>
    </dgm:pt>
    <dgm:pt modelId="{56E8A54C-B80A-F14F-97F4-4BBF93CF4059}" type="parTrans" cxnId="{64F90DAC-3F89-2246-9CC5-B720CC7E071D}">
      <dgm:prSet/>
      <dgm:spPr/>
      <dgm:t>
        <a:bodyPr/>
        <a:lstStyle/>
        <a:p>
          <a:endParaRPr lang="es-ES"/>
        </a:p>
      </dgm:t>
    </dgm:pt>
    <dgm:pt modelId="{98C2F238-FAFE-A644-AB17-82D00E48EAE9}" type="sibTrans" cxnId="{64F90DAC-3F89-2246-9CC5-B720CC7E071D}">
      <dgm:prSet/>
      <dgm:spPr/>
      <dgm:t>
        <a:bodyPr/>
        <a:lstStyle/>
        <a:p>
          <a:endParaRPr lang="es-ES"/>
        </a:p>
      </dgm:t>
    </dgm:pt>
    <dgm:pt modelId="{CB38F72F-C152-334F-929C-88178C4862FF}">
      <dgm:prSet phldrT="[Texto]"/>
      <dgm:spPr/>
      <dgm:t>
        <a:bodyPr/>
        <a:lstStyle/>
        <a:p>
          <a:r>
            <a:rPr lang="es-ES" dirty="0" err="1" smtClean="0"/>
            <a:t>Pseudorespuesta</a:t>
          </a:r>
          <a:endParaRPr lang="es-ES" dirty="0"/>
        </a:p>
      </dgm:t>
    </dgm:pt>
    <dgm:pt modelId="{01585742-3DBC-DE40-9762-260E26AB82CC}" type="parTrans" cxnId="{71840E10-EDEC-7842-89B6-B4F5A7BA8AC1}">
      <dgm:prSet/>
      <dgm:spPr/>
      <dgm:t>
        <a:bodyPr/>
        <a:lstStyle/>
        <a:p>
          <a:endParaRPr lang="es-ES"/>
        </a:p>
      </dgm:t>
    </dgm:pt>
    <dgm:pt modelId="{889F8704-D352-3949-814C-57E91F0707BD}" type="sibTrans" cxnId="{71840E10-EDEC-7842-89B6-B4F5A7BA8AC1}">
      <dgm:prSet/>
      <dgm:spPr/>
      <dgm:t>
        <a:bodyPr/>
        <a:lstStyle/>
        <a:p>
          <a:endParaRPr lang="es-ES"/>
        </a:p>
      </dgm:t>
    </dgm:pt>
    <dgm:pt modelId="{0377781D-539D-9F4A-99DB-94C33EF35CA1}" type="pres">
      <dgm:prSet presAssocID="{FE42C29D-8D04-634E-B8B2-F1697E92BA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CCA434F-09EC-FD47-A132-7459D28C065F}" type="pres">
      <dgm:prSet presAssocID="{010B7D62-FFDC-9A48-81FA-1EBF6ED1A186}" presName="hierRoot1" presStyleCnt="0">
        <dgm:presLayoutVars>
          <dgm:hierBranch val="init"/>
        </dgm:presLayoutVars>
      </dgm:prSet>
      <dgm:spPr/>
    </dgm:pt>
    <dgm:pt modelId="{7D77651C-00EA-5646-952C-6C6CE1F8FAA6}" type="pres">
      <dgm:prSet presAssocID="{010B7D62-FFDC-9A48-81FA-1EBF6ED1A186}" presName="rootComposite1" presStyleCnt="0"/>
      <dgm:spPr/>
    </dgm:pt>
    <dgm:pt modelId="{ACE66ADE-AFB8-ED40-A5D6-8130E9EF5E2D}" type="pres">
      <dgm:prSet presAssocID="{010B7D62-FFDC-9A48-81FA-1EBF6ED1A18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007A77-3F63-DE48-AE75-90ADA42913FF}" type="pres">
      <dgm:prSet presAssocID="{010B7D62-FFDC-9A48-81FA-1EBF6ED1A186}" presName="rootConnector1" presStyleLbl="node1" presStyleIdx="0" presStyleCnt="0"/>
      <dgm:spPr/>
      <dgm:t>
        <a:bodyPr/>
        <a:lstStyle/>
        <a:p>
          <a:endParaRPr lang="es-ES"/>
        </a:p>
      </dgm:t>
    </dgm:pt>
    <dgm:pt modelId="{0AFDC89A-B6DF-5B45-810D-9D0C1D0F4FC8}" type="pres">
      <dgm:prSet presAssocID="{010B7D62-FFDC-9A48-81FA-1EBF6ED1A186}" presName="hierChild2" presStyleCnt="0"/>
      <dgm:spPr/>
    </dgm:pt>
    <dgm:pt modelId="{6F3B35B3-C5E1-E54E-857E-3820F79D0BAB}" type="pres">
      <dgm:prSet presAssocID="{C6DC1F1A-240B-DE4F-ADC3-F6D7DED2B389}" presName="Name37" presStyleLbl="parChTrans1D2" presStyleIdx="0" presStyleCnt="1"/>
      <dgm:spPr/>
      <dgm:t>
        <a:bodyPr/>
        <a:lstStyle/>
        <a:p>
          <a:endParaRPr lang="es-ES"/>
        </a:p>
      </dgm:t>
    </dgm:pt>
    <dgm:pt modelId="{E6F229E9-A683-F749-ABE6-23EFD9C08141}" type="pres">
      <dgm:prSet presAssocID="{D2475578-A505-AF44-82FB-C1D579D0367F}" presName="hierRoot2" presStyleCnt="0">
        <dgm:presLayoutVars>
          <dgm:hierBranch val="init"/>
        </dgm:presLayoutVars>
      </dgm:prSet>
      <dgm:spPr/>
    </dgm:pt>
    <dgm:pt modelId="{0A9D38DE-DC96-D041-A37F-D7F277CEB05A}" type="pres">
      <dgm:prSet presAssocID="{D2475578-A505-AF44-82FB-C1D579D0367F}" presName="rootComposite" presStyleCnt="0"/>
      <dgm:spPr/>
    </dgm:pt>
    <dgm:pt modelId="{F18C8682-0F01-9841-B347-466B765DACC5}" type="pres">
      <dgm:prSet presAssocID="{D2475578-A505-AF44-82FB-C1D579D0367F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C39D284-823B-3B4E-AEB6-FE94A86679CC}" type="pres">
      <dgm:prSet presAssocID="{D2475578-A505-AF44-82FB-C1D579D0367F}" presName="rootConnector" presStyleLbl="node2" presStyleIdx="0" presStyleCnt="1"/>
      <dgm:spPr/>
      <dgm:t>
        <a:bodyPr/>
        <a:lstStyle/>
        <a:p>
          <a:endParaRPr lang="es-ES"/>
        </a:p>
      </dgm:t>
    </dgm:pt>
    <dgm:pt modelId="{A8543278-8DA5-2041-A8E2-9BF5E9907E38}" type="pres">
      <dgm:prSet presAssocID="{D2475578-A505-AF44-82FB-C1D579D0367F}" presName="hierChild4" presStyleCnt="0"/>
      <dgm:spPr/>
    </dgm:pt>
    <dgm:pt modelId="{616F1E38-B691-8944-A5D6-4F68EAC8214D}" type="pres">
      <dgm:prSet presAssocID="{86E74BA2-108F-3642-B81F-AEFE4FC7D048}" presName="Name37" presStyleLbl="parChTrans1D3" presStyleIdx="0" presStyleCnt="2"/>
      <dgm:spPr/>
      <dgm:t>
        <a:bodyPr/>
        <a:lstStyle/>
        <a:p>
          <a:endParaRPr lang="es-ES"/>
        </a:p>
      </dgm:t>
    </dgm:pt>
    <dgm:pt modelId="{B5D28311-FB1A-9942-9ADF-AE15745C62B8}" type="pres">
      <dgm:prSet presAssocID="{0C3BF367-7C32-C941-90F1-AA977F11F1CC}" presName="hierRoot2" presStyleCnt="0">
        <dgm:presLayoutVars>
          <dgm:hierBranch val="init"/>
        </dgm:presLayoutVars>
      </dgm:prSet>
      <dgm:spPr/>
    </dgm:pt>
    <dgm:pt modelId="{96537652-4610-3944-B4FF-20E048978344}" type="pres">
      <dgm:prSet presAssocID="{0C3BF367-7C32-C941-90F1-AA977F11F1CC}" presName="rootComposite" presStyleCnt="0"/>
      <dgm:spPr/>
    </dgm:pt>
    <dgm:pt modelId="{8C07E099-C231-C143-A6A9-A0C45A48CC72}" type="pres">
      <dgm:prSet presAssocID="{0C3BF367-7C32-C941-90F1-AA977F11F1CC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77A17A7-C6D9-DE46-A7D7-743226608772}" type="pres">
      <dgm:prSet presAssocID="{0C3BF367-7C32-C941-90F1-AA977F11F1CC}" presName="rootConnector" presStyleLbl="node3" presStyleIdx="0" presStyleCnt="2"/>
      <dgm:spPr/>
      <dgm:t>
        <a:bodyPr/>
        <a:lstStyle/>
        <a:p>
          <a:endParaRPr lang="es-ES"/>
        </a:p>
      </dgm:t>
    </dgm:pt>
    <dgm:pt modelId="{7E4D4F84-3E4F-1245-99F9-502F38F29D71}" type="pres">
      <dgm:prSet presAssocID="{0C3BF367-7C32-C941-90F1-AA977F11F1CC}" presName="hierChild4" presStyleCnt="0"/>
      <dgm:spPr/>
    </dgm:pt>
    <dgm:pt modelId="{3B2F29F7-6BFC-B046-BE8D-7269C102F6CD}" type="pres">
      <dgm:prSet presAssocID="{0C3BF367-7C32-C941-90F1-AA977F11F1CC}" presName="hierChild5" presStyleCnt="0"/>
      <dgm:spPr/>
    </dgm:pt>
    <dgm:pt modelId="{4C564963-E660-A14C-941F-1BC2CE07792C}" type="pres">
      <dgm:prSet presAssocID="{60E2E1E2-AC39-8645-8E33-89049D129809}" presName="Name37" presStyleLbl="parChTrans1D3" presStyleIdx="1" presStyleCnt="2"/>
      <dgm:spPr/>
      <dgm:t>
        <a:bodyPr/>
        <a:lstStyle/>
        <a:p>
          <a:endParaRPr lang="es-ES"/>
        </a:p>
      </dgm:t>
    </dgm:pt>
    <dgm:pt modelId="{7376B0E8-83A8-154C-A219-C1E21F0EC5ED}" type="pres">
      <dgm:prSet presAssocID="{B73B50B2-6024-7545-8525-ED5ED9E8DC75}" presName="hierRoot2" presStyleCnt="0">
        <dgm:presLayoutVars>
          <dgm:hierBranch val="init"/>
        </dgm:presLayoutVars>
      </dgm:prSet>
      <dgm:spPr/>
    </dgm:pt>
    <dgm:pt modelId="{E2D3CD37-C283-2C45-AE96-2BF87FE402F1}" type="pres">
      <dgm:prSet presAssocID="{B73B50B2-6024-7545-8525-ED5ED9E8DC75}" presName="rootComposite" presStyleCnt="0"/>
      <dgm:spPr/>
    </dgm:pt>
    <dgm:pt modelId="{45EC252C-1969-C34D-BC42-5F39102207A0}" type="pres">
      <dgm:prSet presAssocID="{B73B50B2-6024-7545-8525-ED5ED9E8DC75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2E352FA-9A0B-D248-8682-9361A1F65EA0}" type="pres">
      <dgm:prSet presAssocID="{B73B50B2-6024-7545-8525-ED5ED9E8DC75}" presName="rootConnector" presStyleLbl="node3" presStyleIdx="1" presStyleCnt="2"/>
      <dgm:spPr/>
      <dgm:t>
        <a:bodyPr/>
        <a:lstStyle/>
        <a:p>
          <a:endParaRPr lang="es-ES"/>
        </a:p>
      </dgm:t>
    </dgm:pt>
    <dgm:pt modelId="{8A845649-550C-034F-A977-C29B79C99AD3}" type="pres">
      <dgm:prSet presAssocID="{B73B50B2-6024-7545-8525-ED5ED9E8DC75}" presName="hierChild4" presStyleCnt="0"/>
      <dgm:spPr/>
    </dgm:pt>
    <dgm:pt modelId="{A14FCD61-9DA1-2D40-8DE5-D345E73E6D3B}" type="pres">
      <dgm:prSet presAssocID="{7C0DF452-3D0F-8A47-8205-39FA5A4FF6AC}" presName="Name37" presStyleLbl="parChTrans1D4" presStyleIdx="0" presStyleCnt="6"/>
      <dgm:spPr/>
      <dgm:t>
        <a:bodyPr/>
        <a:lstStyle/>
        <a:p>
          <a:endParaRPr lang="es-ES"/>
        </a:p>
      </dgm:t>
    </dgm:pt>
    <dgm:pt modelId="{B615D783-2850-0F43-B9D7-EDF20FF52616}" type="pres">
      <dgm:prSet presAssocID="{ED61B590-D997-4B49-AB96-34BF6DC2DF40}" presName="hierRoot2" presStyleCnt="0">
        <dgm:presLayoutVars>
          <dgm:hierBranch val="init"/>
        </dgm:presLayoutVars>
      </dgm:prSet>
      <dgm:spPr/>
    </dgm:pt>
    <dgm:pt modelId="{6BFF03D6-A23C-AB41-B9FC-219EE5EB3C29}" type="pres">
      <dgm:prSet presAssocID="{ED61B590-D997-4B49-AB96-34BF6DC2DF40}" presName="rootComposite" presStyleCnt="0"/>
      <dgm:spPr/>
    </dgm:pt>
    <dgm:pt modelId="{D2FADBD6-5C6C-4647-97AB-0A7BBBB26F6D}" type="pres">
      <dgm:prSet presAssocID="{ED61B590-D997-4B49-AB96-34BF6DC2DF40}" presName="rootText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63F5E0A-551E-944D-8EFD-02300B6CD0FD}" type="pres">
      <dgm:prSet presAssocID="{ED61B590-D997-4B49-AB96-34BF6DC2DF40}" presName="rootConnector" presStyleLbl="node4" presStyleIdx="0" presStyleCnt="6"/>
      <dgm:spPr/>
      <dgm:t>
        <a:bodyPr/>
        <a:lstStyle/>
        <a:p>
          <a:endParaRPr lang="es-ES"/>
        </a:p>
      </dgm:t>
    </dgm:pt>
    <dgm:pt modelId="{9AB8C414-3730-AB4E-9DA4-92875B2983F0}" type="pres">
      <dgm:prSet presAssocID="{ED61B590-D997-4B49-AB96-34BF6DC2DF40}" presName="hierChild4" presStyleCnt="0"/>
      <dgm:spPr/>
    </dgm:pt>
    <dgm:pt modelId="{6F48B3E8-C6BB-D94D-AA99-FB21A8F01F35}" type="pres">
      <dgm:prSet presAssocID="{4AFA1B47-DED4-0C40-9228-97E471E2E81E}" presName="Name37" presStyleLbl="parChTrans1D4" presStyleIdx="1" presStyleCnt="6"/>
      <dgm:spPr/>
      <dgm:t>
        <a:bodyPr/>
        <a:lstStyle/>
        <a:p>
          <a:endParaRPr lang="es-ES"/>
        </a:p>
      </dgm:t>
    </dgm:pt>
    <dgm:pt modelId="{347284D3-4130-0543-B8A4-E45D092FC95C}" type="pres">
      <dgm:prSet presAssocID="{05B91571-0ABF-7747-88BF-2545FC022772}" presName="hierRoot2" presStyleCnt="0">
        <dgm:presLayoutVars>
          <dgm:hierBranch val="init"/>
        </dgm:presLayoutVars>
      </dgm:prSet>
      <dgm:spPr/>
    </dgm:pt>
    <dgm:pt modelId="{151B5267-BABB-424A-83C1-695331245387}" type="pres">
      <dgm:prSet presAssocID="{05B91571-0ABF-7747-88BF-2545FC022772}" presName="rootComposite" presStyleCnt="0"/>
      <dgm:spPr/>
    </dgm:pt>
    <dgm:pt modelId="{15651987-C849-1A46-A12D-DD455D56FB15}" type="pres">
      <dgm:prSet presAssocID="{05B91571-0ABF-7747-88BF-2545FC022772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929D38A-481A-594B-BEE5-EC67C67008DB}" type="pres">
      <dgm:prSet presAssocID="{05B91571-0ABF-7747-88BF-2545FC022772}" presName="rootConnector" presStyleLbl="node4" presStyleIdx="1" presStyleCnt="6"/>
      <dgm:spPr/>
      <dgm:t>
        <a:bodyPr/>
        <a:lstStyle/>
        <a:p>
          <a:endParaRPr lang="es-ES"/>
        </a:p>
      </dgm:t>
    </dgm:pt>
    <dgm:pt modelId="{2FE9F5CF-8C99-F547-9126-19A40655BBF2}" type="pres">
      <dgm:prSet presAssocID="{05B91571-0ABF-7747-88BF-2545FC022772}" presName="hierChild4" presStyleCnt="0"/>
      <dgm:spPr/>
    </dgm:pt>
    <dgm:pt modelId="{8DCCBF27-5614-F144-A493-5A1E2CEDC95C}" type="pres">
      <dgm:prSet presAssocID="{05B91571-0ABF-7747-88BF-2545FC022772}" presName="hierChild5" presStyleCnt="0"/>
      <dgm:spPr/>
    </dgm:pt>
    <dgm:pt modelId="{BF1FE169-DE14-F34C-9DAB-5868183DD080}" type="pres">
      <dgm:prSet presAssocID="{56E8A54C-B80A-F14F-97F4-4BBF93CF4059}" presName="Name37" presStyleLbl="parChTrans1D4" presStyleIdx="2" presStyleCnt="6"/>
      <dgm:spPr/>
      <dgm:t>
        <a:bodyPr/>
        <a:lstStyle/>
        <a:p>
          <a:endParaRPr lang="es-ES"/>
        </a:p>
      </dgm:t>
    </dgm:pt>
    <dgm:pt modelId="{E6BC3D0D-0859-1B4A-8B78-6566BCFC1513}" type="pres">
      <dgm:prSet presAssocID="{0E6890FB-D690-204E-91FA-735C9D35751C}" presName="hierRoot2" presStyleCnt="0">
        <dgm:presLayoutVars>
          <dgm:hierBranch val="init"/>
        </dgm:presLayoutVars>
      </dgm:prSet>
      <dgm:spPr/>
    </dgm:pt>
    <dgm:pt modelId="{DCC3CF21-6142-7646-8C96-9844925D8D9B}" type="pres">
      <dgm:prSet presAssocID="{0E6890FB-D690-204E-91FA-735C9D35751C}" presName="rootComposite" presStyleCnt="0"/>
      <dgm:spPr/>
    </dgm:pt>
    <dgm:pt modelId="{F8EF3DBD-34D4-C64C-B6B3-FB9F9C3B1FA4}" type="pres">
      <dgm:prSet presAssocID="{0E6890FB-D690-204E-91FA-735C9D35751C}" presName="rootText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BA0347-0733-AF46-8125-7952B1B1E0A0}" type="pres">
      <dgm:prSet presAssocID="{0E6890FB-D690-204E-91FA-735C9D35751C}" presName="rootConnector" presStyleLbl="node4" presStyleIdx="2" presStyleCnt="6"/>
      <dgm:spPr/>
      <dgm:t>
        <a:bodyPr/>
        <a:lstStyle/>
        <a:p>
          <a:endParaRPr lang="es-ES"/>
        </a:p>
      </dgm:t>
    </dgm:pt>
    <dgm:pt modelId="{9A61EA74-1363-3F44-BCFB-3429D54EAE36}" type="pres">
      <dgm:prSet presAssocID="{0E6890FB-D690-204E-91FA-735C9D35751C}" presName="hierChild4" presStyleCnt="0"/>
      <dgm:spPr/>
    </dgm:pt>
    <dgm:pt modelId="{3C1EF2C9-8A9F-1F48-81B5-232534AEEA2A}" type="pres">
      <dgm:prSet presAssocID="{0E6890FB-D690-204E-91FA-735C9D35751C}" presName="hierChild5" presStyleCnt="0"/>
      <dgm:spPr/>
    </dgm:pt>
    <dgm:pt modelId="{F346EE0B-A3FC-FD49-8E9F-CDE417313E90}" type="pres">
      <dgm:prSet presAssocID="{ED61B590-D997-4B49-AB96-34BF6DC2DF40}" presName="hierChild5" presStyleCnt="0"/>
      <dgm:spPr/>
    </dgm:pt>
    <dgm:pt modelId="{589D5958-965C-6D41-BD47-94E4F8D8701D}" type="pres">
      <dgm:prSet presAssocID="{EE7CA124-53CC-E14E-95A7-2197FEE453B5}" presName="Name37" presStyleLbl="parChTrans1D4" presStyleIdx="3" presStyleCnt="6"/>
      <dgm:spPr/>
      <dgm:t>
        <a:bodyPr/>
        <a:lstStyle/>
        <a:p>
          <a:endParaRPr lang="es-ES"/>
        </a:p>
      </dgm:t>
    </dgm:pt>
    <dgm:pt modelId="{C6063BAA-33F6-A343-BB81-7B69C8155081}" type="pres">
      <dgm:prSet presAssocID="{A897DC7E-714F-634B-B469-4A50F89B5961}" presName="hierRoot2" presStyleCnt="0">
        <dgm:presLayoutVars>
          <dgm:hierBranch val="init"/>
        </dgm:presLayoutVars>
      </dgm:prSet>
      <dgm:spPr/>
    </dgm:pt>
    <dgm:pt modelId="{F6B966B1-A657-584A-B04B-58EC631302D4}" type="pres">
      <dgm:prSet presAssocID="{A897DC7E-714F-634B-B469-4A50F89B5961}" presName="rootComposite" presStyleCnt="0"/>
      <dgm:spPr/>
    </dgm:pt>
    <dgm:pt modelId="{2F424BF9-521B-7142-8814-506C98F0CC50}" type="pres">
      <dgm:prSet presAssocID="{A897DC7E-714F-634B-B469-4A50F89B5961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A3ABD3A-33AD-5941-BF23-435B0DED0242}" type="pres">
      <dgm:prSet presAssocID="{A897DC7E-714F-634B-B469-4A50F89B5961}" presName="rootConnector" presStyleLbl="node4" presStyleIdx="3" presStyleCnt="6"/>
      <dgm:spPr/>
      <dgm:t>
        <a:bodyPr/>
        <a:lstStyle/>
        <a:p>
          <a:endParaRPr lang="es-ES"/>
        </a:p>
      </dgm:t>
    </dgm:pt>
    <dgm:pt modelId="{D2ED655B-05A2-FB46-808A-0DE607592418}" type="pres">
      <dgm:prSet presAssocID="{A897DC7E-714F-634B-B469-4A50F89B5961}" presName="hierChild4" presStyleCnt="0"/>
      <dgm:spPr/>
    </dgm:pt>
    <dgm:pt modelId="{08C6CE9E-3109-8647-AA3C-348606401A8E}" type="pres">
      <dgm:prSet presAssocID="{01585742-3DBC-DE40-9762-260E26AB82CC}" presName="Name37" presStyleLbl="parChTrans1D4" presStyleIdx="4" presStyleCnt="6"/>
      <dgm:spPr/>
      <dgm:t>
        <a:bodyPr/>
        <a:lstStyle/>
        <a:p>
          <a:endParaRPr lang="es-ES"/>
        </a:p>
      </dgm:t>
    </dgm:pt>
    <dgm:pt modelId="{BB540607-0430-B646-805A-5EB0068FE4C5}" type="pres">
      <dgm:prSet presAssocID="{CB38F72F-C152-334F-929C-88178C4862FF}" presName="hierRoot2" presStyleCnt="0">
        <dgm:presLayoutVars>
          <dgm:hierBranch val="init"/>
        </dgm:presLayoutVars>
      </dgm:prSet>
      <dgm:spPr/>
    </dgm:pt>
    <dgm:pt modelId="{9635A7A1-E4E5-B841-B8EE-9664DE8B8585}" type="pres">
      <dgm:prSet presAssocID="{CB38F72F-C152-334F-929C-88178C4862FF}" presName="rootComposite" presStyleCnt="0"/>
      <dgm:spPr/>
    </dgm:pt>
    <dgm:pt modelId="{514EDA57-63BD-E048-9019-929F30851CCC}" type="pres">
      <dgm:prSet presAssocID="{CB38F72F-C152-334F-929C-88178C4862FF}" presName="rootText" presStyleLbl="node4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C716D56-1990-EA4A-814C-101023A4495D}" type="pres">
      <dgm:prSet presAssocID="{CB38F72F-C152-334F-929C-88178C4862FF}" presName="rootConnector" presStyleLbl="node4" presStyleIdx="4" presStyleCnt="6"/>
      <dgm:spPr/>
      <dgm:t>
        <a:bodyPr/>
        <a:lstStyle/>
        <a:p>
          <a:endParaRPr lang="es-ES"/>
        </a:p>
      </dgm:t>
    </dgm:pt>
    <dgm:pt modelId="{113ECF89-CE90-6F45-B163-EC6226220137}" type="pres">
      <dgm:prSet presAssocID="{CB38F72F-C152-334F-929C-88178C4862FF}" presName="hierChild4" presStyleCnt="0"/>
      <dgm:spPr/>
    </dgm:pt>
    <dgm:pt modelId="{7307E0BC-2DD1-144D-B856-D8A563E82EBF}" type="pres">
      <dgm:prSet presAssocID="{CB38F72F-C152-334F-929C-88178C4862FF}" presName="hierChild5" presStyleCnt="0"/>
      <dgm:spPr/>
    </dgm:pt>
    <dgm:pt modelId="{1493360E-23AA-4F4A-AA23-FD0BEED40DFB}" type="pres">
      <dgm:prSet presAssocID="{ECE2532D-5706-3540-B8D2-1231066D934A}" presName="Name37" presStyleLbl="parChTrans1D4" presStyleIdx="5" presStyleCnt="6"/>
      <dgm:spPr/>
      <dgm:t>
        <a:bodyPr/>
        <a:lstStyle/>
        <a:p>
          <a:endParaRPr lang="es-ES"/>
        </a:p>
      </dgm:t>
    </dgm:pt>
    <dgm:pt modelId="{56D1E6EC-4D46-E34E-A9A0-CE807DF80187}" type="pres">
      <dgm:prSet presAssocID="{CF97107C-3192-8B44-B3B6-1DCF879DC216}" presName="hierRoot2" presStyleCnt="0">
        <dgm:presLayoutVars>
          <dgm:hierBranch val="init"/>
        </dgm:presLayoutVars>
      </dgm:prSet>
      <dgm:spPr/>
    </dgm:pt>
    <dgm:pt modelId="{5CC683CA-465A-2C4E-8536-584687575A51}" type="pres">
      <dgm:prSet presAssocID="{CF97107C-3192-8B44-B3B6-1DCF879DC216}" presName="rootComposite" presStyleCnt="0"/>
      <dgm:spPr/>
    </dgm:pt>
    <dgm:pt modelId="{29E24D6F-9181-FC4A-AF3C-A101F9EF21D7}" type="pres">
      <dgm:prSet presAssocID="{CF97107C-3192-8B44-B3B6-1DCF879DC216}" presName="rootText" presStyleLbl="node4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D099803-7DDB-E74B-9875-6BA250747EF3}" type="pres">
      <dgm:prSet presAssocID="{CF97107C-3192-8B44-B3B6-1DCF879DC216}" presName="rootConnector" presStyleLbl="node4" presStyleIdx="5" presStyleCnt="6"/>
      <dgm:spPr/>
      <dgm:t>
        <a:bodyPr/>
        <a:lstStyle/>
        <a:p>
          <a:endParaRPr lang="es-ES"/>
        </a:p>
      </dgm:t>
    </dgm:pt>
    <dgm:pt modelId="{64D42A6C-2F91-4344-A845-5FA9B77D8723}" type="pres">
      <dgm:prSet presAssocID="{CF97107C-3192-8B44-B3B6-1DCF879DC216}" presName="hierChild4" presStyleCnt="0"/>
      <dgm:spPr/>
    </dgm:pt>
    <dgm:pt modelId="{A15382F7-1FCA-CD48-BB0E-2E06182385B7}" type="pres">
      <dgm:prSet presAssocID="{CF97107C-3192-8B44-B3B6-1DCF879DC216}" presName="hierChild5" presStyleCnt="0"/>
      <dgm:spPr/>
    </dgm:pt>
    <dgm:pt modelId="{0D8DE05B-914B-564A-9925-34F995D82DD4}" type="pres">
      <dgm:prSet presAssocID="{A897DC7E-714F-634B-B469-4A50F89B5961}" presName="hierChild5" presStyleCnt="0"/>
      <dgm:spPr/>
    </dgm:pt>
    <dgm:pt modelId="{81519F55-3555-224A-B3AA-B3A3873BA83D}" type="pres">
      <dgm:prSet presAssocID="{B73B50B2-6024-7545-8525-ED5ED9E8DC75}" presName="hierChild5" presStyleCnt="0"/>
      <dgm:spPr/>
    </dgm:pt>
    <dgm:pt modelId="{C9533C91-716C-9240-9D8C-86362F8061DE}" type="pres">
      <dgm:prSet presAssocID="{D2475578-A505-AF44-82FB-C1D579D0367F}" presName="hierChild5" presStyleCnt="0"/>
      <dgm:spPr/>
    </dgm:pt>
    <dgm:pt modelId="{9C38A4B2-0620-CE44-9E26-6E285D0760F1}" type="pres">
      <dgm:prSet presAssocID="{010B7D62-FFDC-9A48-81FA-1EBF6ED1A186}" presName="hierChild3" presStyleCnt="0"/>
      <dgm:spPr/>
    </dgm:pt>
  </dgm:ptLst>
  <dgm:cxnLst>
    <dgm:cxn modelId="{F9CB0F50-398A-D047-B0CD-4920FC123186}" type="presOf" srcId="{CF97107C-3192-8B44-B3B6-1DCF879DC216}" destId="{CD099803-7DDB-E74B-9875-6BA250747EF3}" srcOrd="1" destOrd="0" presId="urn:microsoft.com/office/officeart/2005/8/layout/orgChart1"/>
    <dgm:cxn modelId="{B64AA38B-8E7A-1946-9E8C-AB39F6D9AF2B}" type="presOf" srcId="{0C3BF367-7C32-C941-90F1-AA977F11F1CC}" destId="{8C07E099-C231-C143-A6A9-A0C45A48CC72}" srcOrd="0" destOrd="0" presId="urn:microsoft.com/office/officeart/2005/8/layout/orgChart1"/>
    <dgm:cxn modelId="{5057C235-7402-EB4B-9D11-1DD96BB51668}" type="presOf" srcId="{0E6890FB-D690-204E-91FA-735C9D35751C}" destId="{F8EF3DBD-34D4-C64C-B6B3-FB9F9C3B1FA4}" srcOrd="0" destOrd="0" presId="urn:microsoft.com/office/officeart/2005/8/layout/orgChart1"/>
    <dgm:cxn modelId="{80FE4661-6B9F-CC48-A356-38B7C55A0128}" srcId="{D2475578-A505-AF44-82FB-C1D579D0367F}" destId="{0C3BF367-7C32-C941-90F1-AA977F11F1CC}" srcOrd="0" destOrd="0" parTransId="{86E74BA2-108F-3642-B81F-AEFE4FC7D048}" sibTransId="{1242948E-8D10-DD45-B119-C683EC005D6E}"/>
    <dgm:cxn modelId="{09A942CF-729D-F947-9CE6-0C0EBCE13427}" type="presOf" srcId="{010B7D62-FFDC-9A48-81FA-1EBF6ED1A186}" destId="{6C007A77-3F63-DE48-AE75-90ADA42913FF}" srcOrd="1" destOrd="0" presId="urn:microsoft.com/office/officeart/2005/8/layout/orgChart1"/>
    <dgm:cxn modelId="{3877EEF7-B42D-B044-B1C4-F1D2707DBFE0}" type="presOf" srcId="{ED61B590-D997-4B49-AB96-34BF6DC2DF40}" destId="{063F5E0A-551E-944D-8EFD-02300B6CD0FD}" srcOrd="1" destOrd="0" presId="urn:microsoft.com/office/officeart/2005/8/layout/orgChart1"/>
    <dgm:cxn modelId="{1B1AE41B-929B-254E-8F58-1F9F45A64C13}" type="presOf" srcId="{05B91571-0ABF-7747-88BF-2545FC022772}" destId="{9929D38A-481A-594B-BEE5-EC67C67008DB}" srcOrd="1" destOrd="0" presId="urn:microsoft.com/office/officeart/2005/8/layout/orgChart1"/>
    <dgm:cxn modelId="{21057D8D-272F-F245-93E4-8578E767B06D}" srcId="{FE42C29D-8D04-634E-B8B2-F1697E92BA31}" destId="{010B7D62-FFDC-9A48-81FA-1EBF6ED1A186}" srcOrd="0" destOrd="0" parTransId="{665B6263-E86C-ED47-9A9C-C0A2E7E4C664}" sibTransId="{983B24DC-D8BC-1347-A66C-854BCCAF2CCA}"/>
    <dgm:cxn modelId="{8528847B-CF83-EF4B-A779-6B6B024FFA47}" type="presOf" srcId="{C6DC1F1A-240B-DE4F-ADC3-F6D7DED2B389}" destId="{6F3B35B3-C5E1-E54E-857E-3820F79D0BAB}" srcOrd="0" destOrd="0" presId="urn:microsoft.com/office/officeart/2005/8/layout/orgChart1"/>
    <dgm:cxn modelId="{6317973A-4A6D-4B48-8EB1-1F462E1C0254}" type="presOf" srcId="{4AFA1B47-DED4-0C40-9228-97E471E2E81E}" destId="{6F48B3E8-C6BB-D94D-AA99-FB21A8F01F35}" srcOrd="0" destOrd="0" presId="urn:microsoft.com/office/officeart/2005/8/layout/orgChart1"/>
    <dgm:cxn modelId="{71840E10-EDEC-7842-89B6-B4F5A7BA8AC1}" srcId="{A897DC7E-714F-634B-B469-4A50F89B5961}" destId="{CB38F72F-C152-334F-929C-88178C4862FF}" srcOrd="0" destOrd="0" parTransId="{01585742-3DBC-DE40-9762-260E26AB82CC}" sibTransId="{889F8704-D352-3949-814C-57E91F0707BD}"/>
    <dgm:cxn modelId="{118FE919-3832-F746-A489-3FAF9A482D2C}" type="presOf" srcId="{FE42C29D-8D04-634E-B8B2-F1697E92BA31}" destId="{0377781D-539D-9F4A-99DB-94C33EF35CA1}" srcOrd="0" destOrd="0" presId="urn:microsoft.com/office/officeart/2005/8/layout/orgChart1"/>
    <dgm:cxn modelId="{3BFA858F-AB9F-8149-A8F6-8AFE4FA4C900}" type="presOf" srcId="{010B7D62-FFDC-9A48-81FA-1EBF6ED1A186}" destId="{ACE66ADE-AFB8-ED40-A5D6-8130E9EF5E2D}" srcOrd="0" destOrd="0" presId="urn:microsoft.com/office/officeart/2005/8/layout/orgChart1"/>
    <dgm:cxn modelId="{33D222A2-E036-7643-A3B7-48910B25262E}" type="presOf" srcId="{CB38F72F-C152-334F-929C-88178C4862FF}" destId="{514EDA57-63BD-E048-9019-929F30851CCC}" srcOrd="0" destOrd="0" presId="urn:microsoft.com/office/officeart/2005/8/layout/orgChart1"/>
    <dgm:cxn modelId="{8585D696-CDF4-9948-8CE8-282E8B88A2FB}" type="presOf" srcId="{B73B50B2-6024-7545-8525-ED5ED9E8DC75}" destId="{42E352FA-9A0B-D248-8682-9361A1F65EA0}" srcOrd="1" destOrd="0" presId="urn:microsoft.com/office/officeart/2005/8/layout/orgChart1"/>
    <dgm:cxn modelId="{436668A1-4D8A-FF4F-A73D-063B88152BCD}" type="presOf" srcId="{B73B50B2-6024-7545-8525-ED5ED9E8DC75}" destId="{45EC252C-1969-C34D-BC42-5F39102207A0}" srcOrd="0" destOrd="0" presId="urn:microsoft.com/office/officeart/2005/8/layout/orgChart1"/>
    <dgm:cxn modelId="{89BFCB44-85B1-C846-B97A-30CEF77A2FDD}" type="presOf" srcId="{05B91571-0ABF-7747-88BF-2545FC022772}" destId="{15651987-C849-1A46-A12D-DD455D56FB15}" srcOrd="0" destOrd="0" presId="urn:microsoft.com/office/officeart/2005/8/layout/orgChart1"/>
    <dgm:cxn modelId="{1DE3D2C2-82C6-9841-A617-F6BB5E11B35E}" type="presOf" srcId="{ED61B590-D997-4B49-AB96-34BF6DC2DF40}" destId="{D2FADBD6-5C6C-4647-97AB-0A7BBBB26F6D}" srcOrd="0" destOrd="0" presId="urn:microsoft.com/office/officeart/2005/8/layout/orgChart1"/>
    <dgm:cxn modelId="{18450AB2-397B-5B45-B931-E2BEDF8895DF}" type="presOf" srcId="{ECE2532D-5706-3540-B8D2-1231066D934A}" destId="{1493360E-23AA-4F4A-AA23-FD0BEED40DFB}" srcOrd="0" destOrd="0" presId="urn:microsoft.com/office/officeart/2005/8/layout/orgChart1"/>
    <dgm:cxn modelId="{D1363153-5509-4145-8D14-62CCAE63BE0D}" type="presOf" srcId="{A897DC7E-714F-634B-B469-4A50F89B5961}" destId="{2F424BF9-521B-7142-8814-506C98F0CC50}" srcOrd="0" destOrd="0" presId="urn:microsoft.com/office/officeart/2005/8/layout/orgChart1"/>
    <dgm:cxn modelId="{4B543515-1664-0E4A-B95D-C9D4115E97F7}" type="presOf" srcId="{56E8A54C-B80A-F14F-97F4-4BBF93CF4059}" destId="{BF1FE169-DE14-F34C-9DAB-5868183DD080}" srcOrd="0" destOrd="0" presId="urn:microsoft.com/office/officeart/2005/8/layout/orgChart1"/>
    <dgm:cxn modelId="{C3DA6100-0A94-DC46-8914-59F5B05BAC6E}" type="presOf" srcId="{01585742-3DBC-DE40-9762-260E26AB82CC}" destId="{08C6CE9E-3109-8647-AA3C-348606401A8E}" srcOrd="0" destOrd="0" presId="urn:microsoft.com/office/officeart/2005/8/layout/orgChart1"/>
    <dgm:cxn modelId="{64F90DAC-3F89-2246-9CC5-B720CC7E071D}" srcId="{ED61B590-D997-4B49-AB96-34BF6DC2DF40}" destId="{0E6890FB-D690-204E-91FA-735C9D35751C}" srcOrd="1" destOrd="0" parTransId="{56E8A54C-B80A-F14F-97F4-4BBF93CF4059}" sibTransId="{98C2F238-FAFE-A644-AB17-82D00E48EAE9}"/>
    <dgm:cxn modelId="{A8F5584D-EB03-CC45-B2B2-5FA2613B7217}" type="presOf" srcId="{86E74BA2-108F-3642-B81F-AEFE4FC7D048}" destId="{616F1E38-B691-8944-A5D6-4F68EAC8214D}" srcOrd="0" destOrd="0" presId="urn:microsoft.com/office/officeart/2005/8/layout/orgChart1"/>
    <dgm:cxn modelId="{76BDA5BE-90EB-BC42-8BB7-313C7C59F85A}" srcId="{B73B50B2-6024-7545-8525-ED5ED9E8DC75}" destId="{ED61B590-D997-4B49-AB96-34BF6DC2DF40}" srcOrd="0" destOrd="0" parTransId="{7C0DF452-3D0F-8A47-8205-39FA5A4FF6AC}" sibTransId="{50361970-FF6A-A24C-BFF4-AE2B4ED2C3E8}"/>
    <dgm:cxn modelId="{25D0FCB9-6E91-8147-A117-C6733498D033}" srcId="{ED61B590-D997-4B49-AB96-34BF6DC2DF40}" destId="{05B91571-0ABF-7747-88BF-2545FC022772}" srcOrd="0" destOrd="0" parTransId="{4AFA1B47-DED4-0C40-9228-97E471E2E81E}" sibTransId="{7F1CD32D-4876-034D-AFFB-801CD0A86904}"/>
    <dgm:cxn modelId="{7E6A7F74-649A-2446-929F-8CD66CB4D256}" type="presOf" srcId="{CB38F72F-C152-334F-929C-88178C4862FF}" destId="{1C716D56-1990-EA4A-814C-101023A4495D}" srcOrd="1" destOrd="0" presId="urn:microsoft.com/office/officeart/2005/8/layout/orgChart1"/>
    <dgm:cxn modelId="{862F5C59-9E98-784B-B224-A5D28C305CE8}" type="presOf" srcId="{CF97107C-3192-8B44-B3B6-1DCF879DC216}" destId="{29E24D6F-9181-FC4A-AF3C-A101F9EF21D7}" srcOrd="0" destOrd="0" presId="urn:microsoft.com/office/officeart/2005/8/layout/orgChart1"/>
    <dgm:cxn modelId="{79C682A6-1EB5-A64B-96FD-EF2F2FE77FB9}" type="presOf" srcId="{0E6890FB-D690-204E-91FA-735C9D35751C}" destId="{6ABA0347-0733-AF46-8125-7952B1B1E0A0}" srcOrd="1" destOrd="0" presId="urn:microsoft.com/office/officeart/2005/8/layout/orgChart1"/>
    <dgm:cxn modelId="{025BD657-A783-F641-B740-1F55C4CCF091}" srcId="{010B7D62-FFDC-9A48-81FA-1EBF6ED1A186}" destId="{D2475578-A505-AF44-82FB-C1D579D0367F}" srcOrd="0" destOrd="0" parTransId="{C6DC1F1A-240B-DE4F-ADC3-F6D7DED2B389}" sibTransId="{B4C2610F-512C-A948-9699-73F129B395EA}"/>
    <dgm:cxn modelId="{E1D72E3D-11AC-7440-B774-7D41B81F7965}" srcId="{B73B50B2-6024-7545-8525-ED5ED9E8DC75}" destId="{A897DC7E-714F-634B-B469-4A50F89B5961}" srcOrd="1" destOrd="0" parTransId="{EE7CA124-53CC-E14E-95A7-2197FEE453B5}" sibTransId="{0F8E563D-3319-F849-82DA-46E00A633704}"/>
    <dgm:cxn modelId="{E9F96579-2705-A94C-ABCA-F3D9325B6EB5}" type="presOf" srcId="{D2475578-A505-AF44-82FB-C1D579D0367F}" destId="{F18C8682-0F01-9841-B347-466B765DACC5}" srcOrd="0" destOrd="0" presId="urn:microsoft.com/office/officeart/2005/8/layout/orgChart1"/>
    <dgm:cxn modelId="{6161C897-9E0A-0045-AE8D-1D597AD50EC3}" type="presOf" srcId="{0C3BF367-7C32-C941-90F1-AA977F11F1CC}" destId="{077A17A7-C6D9-DE46-A7D7-743226608772}" srcOrd="1" destOrd="0" presId="urn:microsoft.com/office/officeart/2005/8/layout/orgChart1"/>
    <dgm:cxn modelId="{E6599EEC-F518-DE4F-8E04-64DEEA590925}" srcId="{D2475578-A505-AF44-82FB-C1D579D0367F}" destId="{B73B50B2-6024-7545-8525-ED5ED9E8DC75}" srcOrd="1" destOrd="0" parTransId="{60E2E1E2-AC39-8645-8E33-89049D129809}" sibTransId="{6FD1264E-0040-0C46-9B69-255F3275D64B}"/>
    <dgm:cxn modelId="{29491D48-DC07-D847-88D3-72D2209FD2D9}" type="presOf" srcId="{D2475578-A505-AF44-82FB-C1D579D0367F}" destId="{3C39D284-823B-3B4E-AEB6-FE94A86679CC}" srcOrd="1" destOrd="0" presId="urn:microsoft.com/office/officeart/2005/8/layout/orgChart1"/>
    <dgm:cxn modelId="{9409DA0E-60C9-E044-9267-EE714C8A88D2}" type="presOf" srcId="{7C0DF452-3D0F-8A47-8205-39FA5A4FF6AC}" destId="{A14FCD61-9DA1-2D40-8DE5-D345E73E6D3B}" srcOrd="0" destOrd="0" presId="urn:microsoft.com/office/officeart/2005/8/layout/orgChart1"/>
    <dgm:cxn modelId="{3819382B-7D30-FD49-9949-7FBDEA69A753}" srcId="{A897DC7E-714F-634B-B469-4A50F89B5961}" destId="{CF97107C-3192-8B44-B3B6-1DCF879DC216}" srcOrd="1" destOrd="0" parTransId="{ECE2532D-5706-3540-B8D2-1231066D934A}" sibTransId="{FF332CE6-28B8-1049-970A-B3912ECB97D2}"/>
    <dgm:cxn modelId="{6835C9D7-28EB-3445-AAB6-A40EF36BC992}" type="presOf" srcId="{A897DC7E-714F-634B-B469-4A50F89B5961}" destId="{7A3ABD3A-33AD-5941-BF23-435B0DED0242}" srcOrd="1" destOrd="0" presId="urn:microsoft.com/office/officeart/2005/8/layout/orgChart1"/>
    <dgm:cxn modelId="{5135B044-5BD9-7B40-8C28-B3A527F666C4}" type="presOf" srcId="{60E2E1E2-AC39-8645-8E33-89049D129809}" destId="{4C564963-E660-A14C-941F-1BC2CE07792C}" srcOrd="0" destOrd="0" presId="urn:microsoft.com/office/officeart/2005/8/layout/orgChart1"/>
    <dgm:cxn modelId="{C7452C94-E932-C940-AF5F-41412084BB97}" type="presOf" srcId="{EE7CA124-53CC-E14E-95A7-2197FEE453B5}" destId="{589D5958-965C-6D41-BD47-94E4F8D8701D}" srcOrd="0" destOrd="0" presId="urn:microsoft.com/office/officeart/2005/8/layout/orgChart1"/>
    <dgm:cxn modelId="{5E8BA91A-2E1D-CB49-808E-0099D576FEAF}" type="presParOf" srcId="{0377781D-539D-9F4A-99DB-94C33EF35CA1}" destId="{ACCA434F-09EC-FD47-A132-7459D28C065F}" srcOrd="0" destOrd="0" presId="urn:microsoft.com/office/officeart/2005/8/layout/orgChart1"/>
    <dgm:cxn modelId="{049A9C62-ABF1-AC46-A2E0-0A754186D04E}" type="presParOf" srcId="{ACCA434F-09EC-FD47-A132-7459D28C065F}" destId="{7D77651C-00EA-5646-952C-6C6CE1F8FAA6}" srcOrd="0" destOrd="0" presId="urn:microsoft.com/office/officeart/2005/8/layout/orgChart1"/>
    <dgm:cxn modelId="{1576B875-F6F1-6A4D-9F6A-3CEEA7D7E1AE}" type="presParOf" srcId="{7D77651C-00EA-5646-952C-6C6CE1F8FAA6}" destId="{ACE66ADE-AFB8-ED40-A5D6-8130E9EF5E2D}" srcOrd="0" destOrd="0" presId="urn:microsoft.com/office/officeart/2005/8/layout/orgChart1"/>
    <dgm:cxn modelId="{53D72EC2-6154-AF46-9FD2-03167DDFF659}" type="presParOf" srcId="{7D77651C-00EA-5646-952C-6C6CE1F8FAA6}" destId="{6C007A77-3F63-DE48-AE75-90ADA42913FF}" srcOrd="1" destOrd="0" presId="urn:microsoft.com/office/officeart/2005/8/layout/orgChart1"/>
    <dgm:cxn modelId="{DA47F1E1-D730-0745-86EC-7056130B4809}" type="presParOf" srcId="{ACCA434F-09EC-FD47-A132-7459D28C065F}" destId="{0AFDC89A-B6DF-5B45-810D-9D0C1D0F4FC8}" srcOrd="1" destOrd="0" presId="urn:microsoft.com/office/officeart/2005/8/layout/orgChart1"/>
    <dgm:cxn modelId="{EA0BFF61-F2CB-5E44-A992-5606BD5C9D44}" type="presParOf" srcId="{0AFDC89A-B6DF-5B45-810D-9D0C1D0F4FC8}" destId="{6F3B35B3-C5E1-E54E-857E-3820F79D0BAB}" srcOrd="0" destOrd="0" presId="urn:microsoft.com/office/officeart/2005/8/layout/orgChart1"/>
    <dgm:cxn modelId="{D3744251-A99D-A24A-A517-46AEAF104518}" type="presParOf" srcId="{0AFDC89A-B6DF-5B45-810D-9D0C1D0F4FC8}" destId="{E6F229E9-A683-F749-ABE6-23EFD9C08141}" srcOrd="1" destOrd="0" presId="urn:microsoft.com/office/officeart/2005/8/layout/orgChart1"/>
    <dgm:cxn modelId="{F847743F-9EBA-8D48-B49D-B6630E9BFFAC}" type="presParOf" srcId="{E6F229E9-A683-F749-ABE6-23EFD9C08141}" destId="{0A9D38DE-DC96-D041-A37F-D7F277CEB05A}" srcOrd="0" destOrd="0" presId="urn:microsoft.com/office/officeart/2005/8/layout/orgChart1"/>
    <dgm:cxn modelId="{B52EBB2B-B9AA-3E4E-9B0A-63B4583C4624}" type="presParOf" srcId="{0A9D38DE-DC96-D041-A37F-D7F277CEB05A}" destId="{F18C8682-0F01-9841-B347-466B765DACC5}" srcOrd="0" destOrd="0" presId="urn:microsoft.com/office/officeart/2005/8/layout/orgChart1"/>
    <dgm:cxn modelId="{10D26B49-9DDB-4F49-8B41-B103EC3E094D}" type="presParOf" srcId="{0A9D38DE-DC96-D041-A37F-D7F277CEB05A}" destId="{3C39D284-823B-3B4E-AEB6-FE94A86679CC}" srcOrd="1" destOrd="0" presId="urn:microsoft.com/office/officeart/2005/8/layout/orgChart1"/>
    <dgm:cxn modelId="{35836FB1-0F3F-F446-9BE5-9401032ADCD3}" type="presParOf" srcId="{E6F229E9-A683-F749-ABE6-23EFD9C08141}" destId="{A8543278-8DA5-2041-A8E2-9BF5E9907E38}" srcOrd="1" destOrd="0" presId="urn:microsoft.com/office/officeart/2005/8/layout/orgChart1"/>
    <dgm:cxn modelId="{0A893148-4B5C-2C42-81D2-72F6B3B0C577}" type="presParOf" srcId="{A8543278-8DA5-2041-A8E2-9BF5E9907E38}" destId="{616F1E38-B691-8944-A5D6-4F68EAC8214D}" srcOrd="0" destOrd="0" presId="urn:microsoft.com/office/officeart/2005/8/layout/orgChart1"/>
    <dgm:cxn modelId="{F39C9FCD-2701-4D43-A54E-C9A09B89CFB8}" type="presParOf" srcId="{A8543278-8DA5-2041-A8E2-9BF5E9907E38}" destId="{B5D28311-FB1A-9942-9ADF-AE15745C62B8}" srcOrd="1" destOrd="0" presId="urn:microsoft.com/office/officeart/2005/8/layout/orgChart1"/>
    <dgm:cxn modelId="{278FBC60-D982-FF45-AC40-F368E8B7F139}" type="presParOf" srcId="{B5D28311-FB1A-9942-9ADF-AE15745C62B8}" destId="{96537652-4610-3944-B4FF-20E048978344}" srcOrd="0" destOrd="0" presId="urn:microsoft.com/office/officeart/2005/8/layout/orgChart1"/>
    <dgm:cxn modelId="{841A6357-06AB-BA4E-878F-C19CD2B60B3A}" type="presParOf" srcId="{96537652-4610-3944-B4FF-20E048978344}" destId="{8C07E099-C231-C143-A6A9-A0C45A48CC72}" srcOrd="0" destOrd="0" presId="urn:microsoft.com/office/officeart/2005/8/layout/orgChart1"/>
    <dgm:cxn modelId="{E6029A79-2FF7-B542-ABC0-9224725DA5DC}" type="presParOf" srcId="{96537652-4610-3944-B4FF-20E048978344}" destId="{077A17A7-C6D9-DE46-A7D7-743226608772}" srcOrd="1" destOrd="0" presId="urn:microsoft.com/office/officeart/2005/8/layout/orgChart1"/>
    <dgm:cxn modelId="{1B51DDBA-840B-3747-A52E-CF288716A48E}" type="presParOf" srcId="{B5D28311-FB1A-9942-9ADF-AE15745C62B8}" destId="{7E4D4F84-3E4F-1245-99F9-502F38F29D71}" srcOrd="1" destOrd="0" presId="urn:microsoft.com/office/officeart/2005/8/layout/orgChart1"/>
    <dgm:cxn modelId="{B318E6F0-B324-1545-A40A-A99C89FB9334}" type="presParOf" srcId="{B5D28311-FB1A-9942-9ADF-AE15745C62B8}" destId="{3B2F29F7-6BFC-B046-BE8D-7269C102F6CD}" srcOrd="2" destOrd="0" presId="urn:microsoft.com/office/officeart/2005/8/layout/orgChart1"/>
    <dgm:cxn modelId="{9AE24018-7C63-6B4B-B7FF-D862FF43E9B1}" type="presParOf" srcId="{A8543278-8DA5-2041-A8E2-9BF5E9907E38}" destId="{4C564963-E660-A14C-941F-1BC2CE07792C}" srcOrd="2" destOrd="0" presId="urn:microsoft.com/office/officeart/2005/8/layout/orgChart1"/>
    <dgm:cxn modelId="{57C028DA-1993-6244-BDA6-1C314BFDB7E3}" type="presParOf" srcId="{A8543278-8DA5-2041-A8E2-9BF5E9907E38}" destId="{7376B0E8-83A8-154C-A219-C1E21F0EC5ED}" srcOrd="3" destOrd="0" presId="urn:microsoft.com/office/officeart/2005/8/layout/orgChart1"/>
    <dgm:cxn modelId="{F38E906F-619E-064B-927B-B985B7016380}" type="presParOf" srcId="{7376B0E8-83A8-154C-A219-C1E21F0EC5ED}" destId="{E2D3CD37-C283-2C45-AE96-2BF87FE402F1}" srcOrd="0" destOrd="0" presId="urn:microsoft.com/office/officeart/2005/8/layout/orgChart1"/>
    <dgm:cxn modelId="{2AEE152C-FA59-644A-AFE8-7FDC7DC353FF}" type="presParOf" srcId="{E2D3CD37-C283-2C45-AE96-2BF87FE402F1}" destId="{45EC252C-1969-C34D-BC42-5F39102207A0}" srcOrd="0" destOrd="0" presId="urn:microsoft.com/office/officeart/2005/8/layout/orgChart1"/>
    <dgm:cxn modelId="{941D27A3-CA46-4C46-9AC7-A8860FC1D78C}" type="presParOf" srcId="{E2D3CD37-C283-2C45-AE96-2BF87FE402F1}" destId="{42E352FA-9A0B-D248-8682-9361A1F65EA0}" srcOrd="1" destOrd="0" presId="urn:microsoft.com/office/officeart/2005/8/layout/orgChart1"/>
    <dgm:cxn modelId="{F2001879-2D9D-C04E-860B-41E6DCF97705}" type="presParOf" srcId="{7376B0E8-83A8-154C-A219-C1E21F0EC5ED}" destId="{8A845649-550C-034F-A977-C29B79C99AD3}" srcOrd="1" destOrd="0" presId="urn:microsoft.com/office/officeart/2005/8/layout/orgChart1"/>
    <dgm:cxn modelId="{A97BAD50-022E-1848-ACC4-2BD9E781A3F7}" type="presParOf" srcId="{8A845649-550C-034F-A977-C29B79C99AD3}" destId="{A14FCD61-9DA1-2D40-8DE5-D345E73E6D3B}" srcOrd="0" destOrd="0" presId="urn:microsoft.com/office/officeart/2005/8/layout/orgChart1"/>
    <dgm:cxn modelId="{BB28AF99-5453-C143-BC0C-6596505AB571}" type="presParOf" srcId="{8A845649-550C-034F-A977-C29B79C99AD3}" destId="{B615D783-2850-0F43-B9D7-EDF20FF52616}" srcOrd="1" destOrd="0" presId="urn:microsoft.com/office/officeart/2005/8/layout/orgChart1"/>
    <dgm:cxn modelId="{313A9FF9-D469-4242-A5D4-A791CBC76F45}" type="presParOf" srcId="{B615D783-2850-0F43-B9D7-EDF20FF52616}" destId="{6BFF03D6-A23C-AB41-B9FC-219EE5EB3C29}" srcOrd="0" destOrd="0" presId="urn:microsoft.com/office/officeart/2005/8/layout/orgChart1"/>
    <dgm:cxn modelId="{D6864465-7C37-C64F-A081-7DFAFEBCA655}" type="presParOf" srcId="{6BFF03D6-A23C-AB41-B9FC-219EE5EB3C29}" destId="{D2FADBD6-5C6C-4647-97AB-0A7BBBB26F6D}" srcOrd="0" destOrd="0" presId="urn:microsoft.com/office/officeart/2005/8/layout/orgChart1"/>
    <dgm:cxn modelId="{FD249A74-BB61-F241-B801-AE09756E0DE9}" type="presParOf" srcId="{6BFF03D6-A23C-AB41-B9FC-219EE5EB3C29}" destId="{063F5E0A-551E-944D-8EFD-02300B6CD0FD}" srcOrd="1" destOrd="0" presId="urn:microsoft.com/office/officeart/2005/8/layout/orgChart1"/>
    <dgm:cxn modelId="{DB2B8620-3C20-7740-9A2D-684D94ABDB4F}" type="presParOf" srcId="{B615D783-2850-0F43-B9D7-EDF20FF52616}" destId="{9AB8C414-3730-AB4E-9DA4-92875B2983F0}" srcOrd="1" destOrd="0" presId="urn:microsoft.com/office/officeart/2005/8/layout/orgChart1"/>
    <dgm:cxn modelId="{3AD79EB9-2AAF-FF4C-B6E6-857662EE2A72}" type="presParOf" srcId="{9AB8C414-3730-AB4E-9DA4-92875B2983F0}" destId="{6F48B3E8-C6BB-D94D-AA99-FB21A8F01F35}" srcOrd="0" destOrd="0" presId="urn:microsoft.com/office/officeart/2005/8/layout/orgChart1"/>
    <dgm:cxn modelId="{C37A2C3C-8CFA-A049-8F10-BE652C34D851}" type="presParOf" srcId="{9AB8C414-3730-AB4E-9DA4-92875B2983F0}" destId="{347284D3-4130-0543-B8A4-E45D092FC95C}" srcOrd="1" destOrd="0" presId="urn:microsoft.com/office/officeart/2005/8/layout/orgChart1"/>
    <dgm:cxn modelId="{7D897D36-890F-9E42-BBF1-6F5A58D148EE}" type="presParOf" srcId="{347284D3-4130-0543-B8A4-E45D092FC95C}" destId="{151B5267-BABB-424A-83C1-695331245387}" srcOrd="0" destOrd="0" presId="urn:microsoft.com/office/officeart/2005/8/layout/orgChart1"/>
    <dgm:cxn modelId="{1AA60C53-5E59-3D45-9003-6C9E2B50C74B}" type="presParOf" srcId="{151B5267-BABB-424A-83C1-695331245387}" destId="{15651987-C849-1A46-A12D-DD455D56FB15}" srcOrd="0" destOrd="0" presId="urn:microsoft.com/office/officeart/2005/8/layout/orgChart1"/>
    <dgm:cxn modelId="{F9280BB7-15E8-ED4C-B4DF-4D0D0C285EC5}" type="presParOf" srcId="{151B5267-BABB-424A-83C1-695331245387}" destId="{9929D38A-481A-594B-BEE5-EC67C67008DB}" srcOrd="1" destOrd="0" presId="urn:microsoft.com/office/officeart/2005/8/layout/orgChart1"/>
    <dgm:cxn modelId="{0496AF24-23DC-F043-96B4-BA16E5269FE2}" type="presParOf" srcId="{347284D3-4130-0543-B8A4-E45D092FC95C}" destId="{2FE9F5CF-8C99-F547-9126-19A40655BBF2}" srcOrd="1" destOrd="0" presId="urn:microsoft.com/office/officeart/2005/8/layout/orgChart1"/>
    <dgm:cxn modelId="{EA1DABFB-0951-7A4C-B960-98D41B86862F}" type="presParOf" srcId="{347284D3-4130-0543-B8A4-E45D092FC95C}" destId="{8DCCBF27-5614-F144-A493-5A1E2CEDC95C}" srcOrd="2" destOrd="0" presId="urn:microsoft.com/office/officeart/2005/8/layout/orgChart1"/>
    <dgm:cxn modelId="{5E8DC42E-3D87-F04D-883E-2637F3483638}" type="presParOf" srcId="{9AB8C414-3730-AB4E-9DA4-92875B2983F0}" destId="{BF1FE169-DE14-F34C-9DAB-5868183DD080}" srcOrd="2" destOrd="0" presId="urn:microsoft.com/office/officeart/2005/8/layout/orgChart1"/>
    <dgm:cxn modelId="{4E1ED242-7DBD-0C44-AA89-F85719C43363}" type="presParOf" srcId="{9AB8C414-3730-AB4E-9DA4-92875B2983F0}" destId="{E6BC3D0D-0859-1B4A-8B78-6566BCFC1513}" srcOrd="3" destOrd="0" presId="urn:microsoft.com/office/officeart/2005/8/layout/orgChart1"/>
    <dgm:cxn modelId="{879B1197-E6FB-9F41-9C1C-D32163D35D88}" type="presParOf" srcId="{E6BC3D0D-0859-1B4A-8B78-6566BCFC1513}" destId="{DCC3CF21-6142-7646-8C96-9844925D8D9B}" srcOrd="0" destOrd="0" presId="urn:microsoft.com/office/officeart/2005/8/layout/orgChart1"/>
    <dgm:cxn modelId="{E9E977BD-47A5-C945-A9AC-3131FE5F75C4}" type="presParOf" srcId="{DCC3CF21-6142-7646-8C96-9844925D8D9B}" destId="{F8EF3DBD-34D4-C64C-B6B3-FB9F9C3B1FA4}" srcOrd="0" destOrd="0" presId="urn:microsoft.com/office/officeart/2005/8/layout/orgChart1"/>
    <dgm:cxn modelId="{529A0C90-8B9D-AB4A-8DA6-02ED01AC8375}" type="presParOf" srcId="{DCC3CF21-6142-7646-8C96-9844925D8D9B}" destId="{6ABA0347-0733-AF46-8125-7952B1B1E0A0}" srcOrd="1" destOrd="0" presId="urn:microsoft.com/office/officeart/2005/8/layout/orgChart1"/>
    <dgm:cxn modelId="{E318B8B5-0D5F-644E-AD6C-DB67531731E9}" type="presParOf" srcId="{E6BC3D0D-0859-1B4A-8B78-6566BCFC1513}" destId="{9A61EA74-1363-3F44-BCFB-3429D54EAE36}" srcOrd="1" destOrd="0" presId="urn:microsoft.com/office/officeart/2005/8/layout/orgChart1"/>
    <dgm:cxn modelId="{07A58197-CDB6-4441-A15F-FEDFB04006E2}" type="presParOf" srcId="{E6BC3D0D-0859-1B4A-8B78-6566BCFC1513}" destId="{3C1EF2C9-8A9F-1F48-81B5-232534AEEA2A}" srcOrd="2" destOrd="0" presId="urn:microsoft.com/office/officeart/2005/8/layout/orgChart1"/>
    <dgm:cxn modelId="{39672FF1-E48F-6D42-A01F-EDDB1F45696C}" type="presParOf" srcId="{B615D783-2850-0F43-B9D7-EDF20FF52616}" destId="{F346EE0B-A3FC-FD49-8E9F-CDE417313E90}" srcOrd="2" destOrd="0" presId="urn:microsoft.com/office/officeart/2005/8/layout/orgChart1"/>
    <dgm:cxn modelId="{BD01282D-3080-4744-A86D-F98AF069927A}" type="presParOf" srcId="{8A845649-550C-034F-A977-C29B79C99AD3}" destId="{589D5958-965C-6D41-BD47-94E4F8D8701D}" srcOrd="2" destOrd="0" presId="urn:microsoft.com/office/officeart/2005/8/layout/orgChart1"/>
    <dgm:cxn modelId="{066E1F2A-BDE3-1B4B-9208-48B350A0446A}" type="presParOf" srcId="{8A845649-550C-034F-A977-C29B79C99AD3}" destId="{C6063BAA-33F6-A343-BB81-7B69C8155081}" srcOrd="3" destOrd="0" presId="urn:microsoft.com/office/officeart/2005/8/layout/orgChart1"/>
    <dgm:cxn modelId="{B9E68171-2AB8-B44F-B17F-BB9EECBBD2DE}" type="presParOf" srcId="{C6063BAA-33F6-A343-BB81-7B69C8155081}" destId="{F6B966B1-A657-584A-B04B-58EC631302D4}" srcOrd="0" destOrd="0" presId="urn:microsoft.com/office/officeart/2005/8/layout/orgChart1"/>
    <dgm:cxn modelId="{3D42D2A6-066F-C34F-9EBB-3F384A2E7C1B}" type="presParOf" srcId="{F6B966B1-A657-584A-B04B-58EC631302D4}" destId="{2F424BF9-521B-7142-8814-506C98F0CC50}" srcOrd="0" destOrd="0" presId="urn:microsoft.com/office/officeart/2005/8/layout/orgChart1"/>
    <dgm:cxn modelId="{13A8FB4E-9655-F347-B2FF-5EDEC90B9183}" type="presParOf" srcId="{F6B966B1-A657-584A-B04B-58EC631302D4}" destId="{7A3ABD3A-33AD-5941-BF23-435B0DED0242}" srcOrd="1" destOrd="0" presId="urn:microsoft.com/office/officeart/2005/8/layout/orgChart1"/>
    <dgm:cxn modelId="{8DC45C7E-2BF8-D745-9026-B3A407D4FEC4}" type="presParOf" srcId="{C6063BAA-33F6-A343-BB81-7B69C8155081}" destId="{D2ED655B-05A2-FB46-808A-0DE607592418}" srcOrd="1" destOrd="0" presId="urn:microsoft.com/office/officeart/2005/8/layout/orgChart1"/>
    <dgm:cxn modelId="{5B6575BA-0B29-3B49-A472-F209E03057FE}" type="presParOf" srcId="{D2ED655B-05A2-FB46-808A-0DE607592418}" destId="{08C6CE9E-3109-8647-AA3C-348606401A8E}" srcOrd="0" destOrd="0" presId="urn:microsoft.com/office/officeart/2005/8/layout/orgChart1"/>
    <dgm:cxn modelId="{CCCB06E0-ADD2-BD4A-A577-C227303DB2AD}" type="presParOf" srcId="{D2ED655B-05A2-FB46-808A-0DE607592418}" destId="{BB540607-0430-B646-805A-5EB0068FE4C5}" srcOrd="1" destOrd="0" presId="urn:microsoft.com/office/officeart/2005/8/layout/orgChart1"/>
    <dgm:cxn modelId="{6728A048-986D-7444-AB08-E13199516827}" type="presParOf" srcId="{BB540607-0430-B646-805A-5EB0068FE4C5}" destId="{9635A7A1-E4E5-B841-B8EE-9664DE8B8585}" srcOrd="0" destOrd="0" presId="urn:microsoft.com/office/officeart/2005/8/layout/orgChart1"/>
    <dgm:cxn modelId="{09A69632-1949-3241-92CD-2B6DF2EA5DD3}" type="presParOf" srcId="{9635A7A1-E4E5-B841-B8EE-9664DE8B8585}" destId="{514EDA57-63BD-E048-9019-929F30851CCC}" srcOrd="0" destOrd="0" presId="urn:microsoft.com/office/officeart/2005/8/layout/orgChart1"/>
    <dgm:cxn modelId="{B6677090-C588-5848-88E7-793E543607BF}" type="presParOf" srcId="{9635A7A1-E4E5-B841-B8EE-9664DE8B8585}" destId="{1C716D56-1990-EA4A-814C-101023A4495D}" srcOrd="1" destOrd="0" presId="urn:microsoft.com/office/officeart/2005/8/layout/orgChart1"/>
    <dgm:cxn modelId="{C6CF3132-EEE0-7742-9870-88DB313550B8}" type="presParOf" srcId="{BB540607-0430-B646-805A-5EB0068FE4C5}" destId="{113ECF89-CE90-6F45-B163-EC6226220137}" srcOrd="1" destOrd="0" presId="urn:microsoft.com/office/officeart/2005/8/layout/orgChart1"/>
    <dgm:cxn modelId="{3F5B02AD-6DC0-D44C-ABB0-63FAEBC6D0D6}" type="presParOf" srcId="{BB540607-0430-B646-805A-5EB0068FE4C5}" destId="{7307E0BC-2DD1-144D-B856-D8A563E82EBF}" srcOrd="2" destOrd="0" presId="urn:microsoft.com/office/officeart/2005/8/layout/orgChart1"/>
    <dgm:cxn modelId="{DD8621AA-29E5-8145-B3B1-9F681D3BF6B9}" type="presParOf" srcId="{D2ED655B-05A2-FB46-808A-0DE607592418}" destId="{1493360E-23AA-4F4A-AA23-FD0BEED40DFB}" srcOrd="2" destOrd="0" presId="urn:microsoft.com/office/officeart/2005/8/layout/orgChart1"/>
    <dgm:cxn modelId="{D3D2F177-3C83-174B-B6E8-14A260624860}" type="presParOf" srcId="{D2ED655B-05A2-FB46-808A-0DE607592418}" destId="{56D1E6EC-4D46-E34E-A9A0-CE807DF80187}" srcOrd="3" destOrd="0" presId="urn:microsoft.com/office/officeart/2005/8/layout/orgChart1"/>
    <dgm:cxn modelId="{D70779F4-DC03-2041-AC4A-15AF7405DDCE}" type="presParOf" srcId="{56D1E6EC-4D46-E34E-A9A0-CE807DF80187}" destId="{5CC683CA-465A-2C4E-8536-584687575A51}" srcOrd="0" destOrd="0" presId="urn:microsoft.com/office/officeart/2005/8/layout/orgChart1"/>
    <dgm:cxn modelId="{DB026D07-1614-C443-AA78-B15C7019E876}" type="presParOf" srcId="{5CC683CA-465A-2C4E-8536-584687575A51}" destId="{29E24D6F-9181-FC4A-AF3C-A101F9EF21D7}" srcOrd="0" destOrd="0" presId="urn:microsoft.com/office/officeart/2005/8/layout/orgChart1"/>
    <dgm:cxn modelId="{2A5D5CF7-794E-A541-B96A-863F9CC3D44E}" type="presParOf" srcId="{5CC683CA-465A-2C4E-8536-584687575A51}" destId="{CD099803-7DDB-E74B-9875-6BA250747EF3}" srcOrd="1" destOrd="0" presId="urn:microsoft.com/office/officeart/2005/8/layout/orgChart1"/>
    <dgm:cxn modelId="{C7407D52-51F2-254B-B088-A4DC599CF38C}" type="presParOf" srcId="{56D1E6EC-4D46-E34E-A9A0-CE807DF80187}" destId="{64D42A6C-2F91-4344-A845-5FA9B77D8723}" srcOrd="1" destOrd="0" presId="urn:microsoft.com/office/officeart/2005/8/layout/orgChart1"/>
    <dgm:cxn modelId="{A9D610D4-F530-314E-8869-887711E988C7}" type="presParOf" srcId="{56D1E6EC-4D46-E34E-A9A0-CE807DF80187}" destId="{A15382F7-1FCA-CD48-BB0E-2E06182385B7}" srcOrd="2" destOrd="0" presId="urn:microsoft.com/office/officeart/2005/8/layout/orgChart1"/>
    <dgm:cxn modelId="{026DA99B-2C4B-354A-B7BF-34F5E8D8F6E0}" type="presParOf" srcId="{C6063BAA-33F6-A343-BB81-7B69C8155081}" destId="{0D8DE05B-914B-564A-9925-34F995D82DD4}" srcOrd="2" destOrd="0" presId="urn:microsoft.com/office/officeart/2005/8/layout/orgChart1"/>
    <dgm:cxn modelId="{402C7D43-2618-C546-A9A7-D664F011D0E5}" type="presParOf" srcId="{7376B0E8-83A8-154C-A219-C1E21F0EC5ED}" destId="{81519F55-3555-224A-B3AA-B3A3873BA83D}" srcOrd="2" destOrd="0" presId="urn:microsoft.com/office/officeart/2005/8/layout/orgChart1"/>
    <dgm:cxn modelId="{E18C8AC5-7E26-144C-9691-50822F16A87B}" type="presParOf" srcId="{E6F229E9-A683-F749-ABE6-23EFD9C08141}" destId="{C9533C91-716C-9240-9D8C-86362F8061DE}" srcOrd="2" destOrd="0" presId="urn:microsoft.com/office/officeart/2005/8/layout/orgChart1"/>
    <dgm:cxn modelId="{1F3BD5D5-2329-0648-BFAC-5EE86F18634C}" type="presParOf" srcId="{ACCA434F-09EC-FD47-A132-7459D28C065F}" destId="{9C38A4B2-0620-CE44-9E26-6E285D0760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0FCDE1-8E34-3249-87A9-F1417BEF98A1}">
      <dsp:nvSpPr>
        <dsp:cNvPr id="0" name=""/>
        <dsp:cNvSpPr/>
      </dsp:nvSpPr>
      <dsp:spPr>
        <a:xfrm>
          <a:off x="37" y="6617"/>
          <a:ext cx="3549481" cy="14197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Buena respuesta</a:t>
          </a:r>
          <a:endParaRPr lang="es-ES" sz="3200" kern="1200" dirty="0"/>
        </a:p>
      </dsp:txBody>
      <dsp:txXfrm>
        <a:off x="37" y="6617"/>
        <a:ext cx="3549481" cy="1419792"/>
      </dsp:txXfrm>
    </dsp:sp>
    <dsp:sp modelId="{745B4706-83E3-FB4C-8C9B-131CB392A86E}">
      <dsp:nvSpPr>
        <dsp:cNvPr id="0" name=""/>
        <dsp:cNvSpPr/>
      </dsp:nvSpPr>
      <dsp:spPr>
        <a:xfrm>
          <a:off x="37" y="1426409"/>
          <a:ext cx="3549481" cy="2283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IDH (+)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Co-</a:t>
          </a:r>
          <a:r>
            <a:rPr lang="es-ES" sz="2400" kern="1200" dirty="0" err="1" smtClean="0"/>
            <a:t>deleción</a:t>
          </a:r>
          <a:r>
            <a:rPr lang="es-ES" sz="2400" kern="1200" dirty="0" smtClean="0"/>
            <a:t> 1p-19q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Metilación del gen promotor de MGMT </a:t>
          </a:r>
          <a:endParaRPr lang="es-ES" sz="2400" kern="1200" dirty="0"/>
        </a:p>
      </dsp:txBody>
      <dsp:txXfrm>
        <a:off x="37" y="1426409"/>
        <a:ext cx="3549481" cy="2283840"/>
      </dsp:txXfrm>
    </dsp:sp>
    <dsp:sp modelId="{82C5243A-751D-EF40-9705-BCFC657DA5EB}">
      <dsp:nvSpPr>
        <dsp:cNvPr id="0" name=""/>
        <dsp:cNvSpPr/>
      </dsp:nvSpPr>
      <dsp:spPr>
        <a:xfrm>
          <a:off x="4046446" y="6617"/>
          <a:ext cx="3549481" cy="14197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Mal pronóstico</a:t>
          </a:r>
          <a:endParaRPr lang="es-ES" sz="3200" kern="1200" dirty="0"/>
        </a:p>
      </dsp:txBody>
      <dsp:txXfrm>
        <a:off x="4046446" y="6617"/>
        <a:ext cx="3549481" cy="1419792"/>
      </dsp:txXfrm>
    </dsp:sp>
    <dsp:sp modelId="{650B1B51-7451-6A4C-A156-3E79697C5374}">
      <dsp:nvSpPr>
        <dsp:cNvPr id="0" name=""/>
        <dsp:cNvSpPr/>
      </dsp:nvSpPr>
      <dsp:spPr>
        <a:xfrm>
          <a:off x="4046446" y="1426409"/>
          <a:ext cx="3549481" cy="2283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IDH (-)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Gen promotor de MGMT no </a:t>
          </a:r>
          <a:r>
            <a:rPr lang="es-ES" sz="2400" kern="1200" dirty="0" err="1" smtClean="0"/>
            <a:t>metilado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Gen PTEN</a:t>
          </a:r>
          <a:endParaRPr lang="es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Ki 67</a:t>
          </a:r>
          <a:endParaRPr lang="es-ES" sz="2400" kern="1200" dirty="0"/>
        </a:p>
      </dsp:txBody>
      <dsp:txXfrm>
        <a:off x="4046446" y="1426409"/>
        <a:ext cx="3549481" cy="22838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A80CDE-02B2-1946-8126-52D59F4391CC}">
      <dsp:nvSpPr>
        <dsp:cNvPr id="0" name=""/>
        <dsp:cNvSpPr/>
      </dsp:nvSpPr>
      <dsp:spPr>
        <a:xfrm rot="5400000">
          <a:off x="5057242" y="-1741792"/>
          <a:ext cx="1637220" cy="55302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Márgenes definidos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Diámetros perpendiculares &gt;10mm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Visible en 2 o más cortes (0-5mm)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RM: tamaño de la lesión 2 veces el intervalo del corte</a:t>
          </a:r>
          <a:endParaRPr lang="es-ES" sz="1800" kern="1200" dirty="0"/>
        </a:p>
      </dsp:txBody>
      <dsp:txXfrm rot="5400000">
        <a:off x="5057242" y="-1741792"/>
        <a:ext cx="1637220" cy="5530214"/>
      </dsp:txXfrm>
    </dsp:sp>
    <dsp:sp modelId="{5ED96E03-4C29-4B46-97DD-2333BFACC37D}">
      <dsp:nvSpPr>
        <dsp:cNvPr id="0" name=""/>
        <dsp:cNvSpPr/>
      </dsp:nvSpPr>
      <dsp:spPr>
        <a:xfrm>
          <a:off x="0" y="51"/>
          <a:ext cx="3110745" cy="20465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Enfermedad medible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(realce)</a:t>
          </a:r>
          <a:endParaRPr lang="es-ES" sz="2800" kern="1200" dirty="0"/>
        </a:p>
      </dsp:txBody>
      <dsp:txXfrm>
        <a:off x="0" y="51"/>
        <a:ext cx="3110745" cy="2046526"/>
      </dsp:txXfrm>
    </dsp:sp>
    <dsp:sp modelId="{88E31A7B-DA19-8445-9919-AB87FBF4B3D3}">
      <dsp:nvSpPr>
        <dsp:cNvPr id="0" name=""/>
        <dsp:cNvSpPr/>
      </dsp:nvSpPr>
      <dsp:spPr>
        <a:xfrm rot="5400000">
          <a:off x="5057242" y="407059"/>
          <a:ext cx="1637220" cy="55302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Medible en un solo diámetro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Márgenes mal definidos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Tamaño &lt;10mm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Cavidad quística o quirúrgica (a no ser que tenga un componente nodular &gt;10mm</a:t>
          </a:r>
          <a:endParaRPr lang="es-ES" sz="1800" kern="1200" dirty="0"/>
        </a:p>
      </dsp:txBody>
      <dsp:txXfrm rot="5400000">
        <a:off x="5057242" y="407059"/>
        <a:ext cx="1637220" cy="5530214"/>
      </dsp:txXfrm>
    </dsp:sp>
    <dsp:sp modelId="{0087D883-DF16-F546-83E8-6DF15C01C1CE}">
      <dsp:nvSpPr>
        <dsp:cNvPr id="0" name=""/>
        <dsp:cNvSpPr/>
      </dsp:nvSpPr>
      <dsp:spPr>
        <a:xfrm>
          <a:off x="0" y="2148903"/>
          <a:ext cx="3110745" cy="20465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Enfermedad no medible</a:t>
          </a:r>
          <a:endParaRPr lang="es-ES" sz="2800" kern="1200" dirty="0"/>
        </a:p>
      </dsp:txBody>
      <dsp:txXfrm>
        <a:off x="0" y="2148903"/>
        <a:ext cx="3110745" cy="204652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CA981-F14F-2046-9443-7862011B6CE9}" type="datetimeFigureOut">
              <a:rPr lang="es-ES_tradnl" smtClean="0"/>
              <a:pPr/>
              <a:t>21/02/2017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BC7E5-DCE1-394E-8CDB-FF13ECB08B6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6415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320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Toro, sacar mas</a:t>
            </a:r>
            <a:r>
              <a:rPr lang="es-ES" baseline="0" dirty="0" smtClean="0"/>
              <a:t> imágenes</a:t>
            </a:r>
          </a:p>
          <a:p>
            <a:r>
              <a:rPr lang="es-ES" baseline="0" dirty="0" err="1" smtClean="0"/>
              <a:t>Tambine</a:t>
            </a:r>
            <a:r>
              <a:rPr lang="es-ES" baseline="0" dirty="0" smtClean="0"/>
              <a:t> portillo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57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Wingdings" charset="2"/>
              <a:buChar char="ü"/>
            </a:pPr>
            <a:r>
              <a:rPr lang="es-ES" sz="1200" dirty="0" smtClean="0"/>
              <a:t>Dosis y frecuencia de radiación total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s-ES" sz="1200" dirty="0" smtClean="0"/>
              <a:t>Tamaño del campo irradiado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s-ES" sz="1200" dirty="0" smtClean="0"/>
              <a:t>Edad del paciente</a:t>
            </a:r>
          </a:p>
          <a:p>
            <a:pPr marL="285750" lvl="0" indent="-285750">
              <a:buFont typeface="Wingdings" charset="2"/>
              <a:buChar char="ü"/>
            </a:pPr>
            <a:r>
              <a:rPr lang="es-ES" sz="1200" dirty="0" smtClean="0"/>
              <a:t>Sinergia con quimioterapia</a:t>
            </a:r>
          </a:p>
          <a:p>
            <a:endParaRPr lang="es-E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03315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agudo</a:t>
            </a:r>
            <a:r>
              <a:rPr lang="es-ES" baseline="0" dirty="0" smtClean="0"/>
              <a:t> y subagudo puede haber deterioro </a:t>
            </a:r>
            <a:r>
              <a:rPr lang="es-ES" baseline="0" dirty="0" err="1" smtClean="0"/>
              <a:t>neurologico</a:t>
            </a:r>
            <a:r>
              <a:rPr lang="es-ES" baseline="0" dirty="0" smtClean="0"/>
              <a:t> sin q sea recidiva tumoral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525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agudo</a:t>
            </a:r>
            <a:r>
              <a:rPr lang="es-ES" baseline="0" dirty="0" smtClean="0"/>
              <a:t> y subagudo puede haber deterioro </a:t>
            </a:r>
            <a:r>
              <a:rPr lang="es-ES" baseline="0" dirty="0" err="1" smtClean="0"/>
              <a:t>neurologico</a:t>
            </a:r>
            <a:r>
              <a:rPr lang="es-ES" baseline="0" dirty="0" smtClean="0"/>
              <a:t> sin q sea recidiva tumoral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1761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Imagen de </a:t>
            </a:r>
            <a:r>
              <a:rPr lang="es-ES" dirty="0" err="1" smtClean="0"/>
              <a:t>radionecrosis</a:t>
            </a:r>
            <a:endParaRPr lang="es-ES" dirty="0" smtClean="0"/>
          </a:p>
          <a:p>
            <a:r>
              <a:rPr lang="es-ES" dirty="0" smtClean="0"/>
              <a:t>En dosis altas</a:t>
            </a:r>
            <a:r>
              <a:rPr lang="es-ES" baseline="0" dirty="0" smtClean="0"/>
              <a:t> puede </a:t>
            </a:r>
            <a:r>
              <a:rPr lang="es-ES" baseline="0" dirty="0" err="1" smtClean="0"/>
              <a:t>ocmprometer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areas</a:t>
            </a:r>
            <a:r>
              <a:rPr lang="es-ES" baseline="0" dirty="0" smtClean="0"/>
              <a:t> fuera del sitio de </a:t>
            </a:r>
            <a:r>
              <a:rPr lang="es-ES" baseline="0" dirty="0" err="1" smtClean="0"/>
              <a:t>radioacion</a:t>
            </a:r>
            <a:r>
              <a:rPr lang="es-ES" baseline="0" dirty="0" smtClean="0"/>
              <a:t> por ejemplo el cuerpo calloso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014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Evaluar lesión no </a:t>
            </a:r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realzante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 en T2 o FLAIR</a:t>
            </a:r>
          </a:p>
          <a:p>
            <a:pPr lvl="1"/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Dx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 diferenciales: </a:t>
            </a:r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desmielinización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, radiación, isquemia, infección, convulsión.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18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339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Evaluar lesión no </a:t>
            </a:r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realzante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 en T2 o FLAIR</a:t>
            </a:r>
          </a:p>
          <a:p>
            <a:pPr lvl="1"/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Dx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 diferenciales: </a:t>
            </a:r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desmielinización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, radiación, isquemia, infección, convulsión.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73758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Este estudio</a:t>
            </a:r>
            <a:r>
              <a:rPr lang="es-ES" baseline="0" dirty="0" smtClean="0"/>
              <a:t> mostro que lo mas importante de los tumores que </a:t>
            </a:r>
            <a:r>
              <a:rPr lang="es-ES" baseline="0" dirty="0" err="1" smtClean="0"/>
              <a:t>predecian</a:t>
            </a:r>
            <a:r>
              <a:rPr lang="es-ES" baseline="0" dirty="0" smtClean="0"/>
              <a:t> el mal pronostico era el volumen cerebral, inclusive si se trataba de un tumor de bajo grado.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4189850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necrosis, </a:t>
            </a:r>
            <a:r>
              <a:rPr lang="es-ES" dirty="0" err="1" smtClean="0"/>
              <a:t>gliosis</a:t>
            </a:r>
            <a:r>
              <a:rPr lang="es-ES" dirty="0" smtClean="0"/>
              <a:t>, </a:t>
            </a:r>
            <a:r>
              <a:rPr lang="es-ES" dirty="0" err="1" smtClean="0"/>
              <a:t>fibrous</a:t>
            </a:r>
            <a:r>
              <a:rPr lang="es-ES" dirty="0" smtClean="0"/>
              <a:t> </a:t>
            </a:r>
            <a:r>
              <a:rPr lang="es-ES" dirty="0" err="1" smtClean="0"/>
              <a:t>scar</a:t>
            </a:r>
            <a:r>
              <a:rPr lang="es-ES" dirty="0" smtClean="0"/>
              <a:t> </a:t>
            </a:r>
            <a:r>
              <a:rPr lang="es-ES" dirty="0" err="1" smtClean="0"/>
              <a:t>tissue</a:t>
            </a:r>
            <a:r>
              <a:rPr lang="es-ES" dirty="0" smtClean="0"/>
              <a:t> </a:t>
            </a:r>
            <a:r>
              <a:rPr lang="es-ES" dirty="0" err="1" smtClean="0"/>
              <a:t>formation</a:t>
            </a:r>
            <a:r>
              <a:rPr lang="es-ES" dirty="0" smtClean="0"/>
              <a:t>, and </a:t>
            </a:r>
            <a:r>
              <a:rPr lang="es-ES" dirty="0" err="1" smtClean="0"/>
              <a:t>tissue</a:t>
            </a:r>
            <a:r>
              <a:rPr lang="es-ES" dirty="0" smtClean="0"/>
              <a:t> </a:t>
            </a:r>
            <a:r>
              <a:rPr lang="es-ES" dirty="0" err="1" smtClean="0"/>
              <a:t>granulation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ADC </a:t>
            </a:r>
            <a:r>
              <a:rPr lang="es-ES" dirty="0" err="1" smtClean="0"/>
              <a:t>or</a:t>
            </a:r>
            <a:r>
              <a:rPr lang="es-ES" dirty="0" smtClean="0"/>
              <a:t> FA </a:t>
            </a:r>
            <a:r>
              <a:rPr lang="es-ES" dirty="0" err="1" smtClean="0"/>
              <a:t>values</a:t>
            </a:r>
            <a:r>
              <a:rPr lang="es-ES" dirty="0" smtClean="0"/>
              <a:t>, are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well</a:t>
            </a:r>
            <a:r>
              <a:rPr lang="es-ES" dirty="0" smtClean="0"/>
              <a:t> </a:t>
            </a:r>
            <a:r>
              <a:rPr lang="es-ES" dirty="0" err="1" smtClean="0"/>
              <a:t>understood</a:t>
            </a:r>
            <a:r>
              <a:rPr lang="es-ES" dirty="0" smtClean="0"/>
              <a:t>. </a:t>
            </a:r>
          </a:p>
          <a:p>
            <a:r>
              <a:rPr lang="es-ES" dirty="0" smtClean="0"/>
              <a:t>Valor de B: </a:t>
            </a:r>
            <a:r>
              <a:rPr lang="es-ES" dirty="0" err="1" smtClean="0"/>
              <a:t>Parametro</a:t>
            </a:r>
            <a:r>
              <a:rPr lang="es-ES" dirty="0" smtClean="0"/>
              <a:t> de contraste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extrinseco</a:t>
            </a:r>
            <a:r>
              <a:rPr lang="es-ES" baseline="0" dirty="0" smtClean="0"/>
              <a:t> en las imágenes de </a:t>
            </a:r>
            <a:r>
              <a:rPr lang="es-ES" baseline="0" dirty="0" err="1" smtClean="0"/>
              <a:t>difusion</a:t>
            </a:r>
            <a:r>
              <a:rPr lang="es-ES" baseline="0" dirty="0" smtClean="0"/>
              <a:t> que controlan que tanto el ADC de los tejidos contribuyan para la </a:t>
            </a:r>
            <a:r>
              <a:rPr lang="es-ES" baseline="0" dirty="0" err="1" smtClean="0"/>
              <a:t>potenciacion</a:t>
            </a:r>
            <a:r>
              <a:rPr lang="es-ES" baseline="0" dirty="0" smtClean="0"/>
              <a:t> de la imagen (depende de la fuerza, la </a:t>
            </a:r>
            <a:r>
              <a:rPr lang="es-ES" baseline="0" dirty="0" err="1" smtClean="0"/>
              <a:t>duracion</a:t>
            </a:r>
            <a:r>
              <a:rPr lang="es-ES" baseline="0" dirty="0" smtClean="0"/>
              <a:t> y el intervalo de los gradientes)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22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45184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25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126710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Puli</a:t>
            </a:r>
            <a:r>
              <a:rPr lang="es-ES" dirty="0" smtClean="0"/>
              <a:t> OK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3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2667484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Este </a:t>
            </a:r>
            <a:r>
              <a:rPr lang="es-ES" dirty="0" err="1" smtClean="0"/>
              <a:t>metanalisis</a:t>
            </a:r>
            <a:r>
              <a:rPr lang="es-ES" dirty="0" smtClean="0"/>
              <a:t> mostro</a:t>
            </a:r>
            <a:r>
              <a:rPr lang="es-ES" baseline="0" dirty="0" smtClean="0"/>
              <a:t> que a pesar de que todos los estudios tenias </a:t>
            </a:r>
            <a:r>
              <a:rPr lang="es-ES" baseline="0" dirty="0" err="1" smtClean="0"/>
              <a:t>numeros</a:t>
            </a:r>
            <a:r>
              <a:rPr lang="es-ES" baseline="0" dirty="0" smtClean="0"/>
              <a:t> de corte diferentes tanto para el volumen cerebral medio como en las relaciones de espectroscopia, todos mostraron gran exactitud en diferenciar entre recidiva y necrosis inducida por el tratamiento.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26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810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Preguntar a las de radioterapia como son los ciclos</a:t>
            </a:r>
          </a:p>
          <a:p>
            <a:r>
              <a:rPr lang="es-ES" dirty="0" smtClean="0"/>
              <a:t>Espectro inicial para ver </a:t>
            </a:r>
            <a:r>
              <a:rPr lang="es-ES" dirty="0" err="1" smtClean="0"/>
              <a:t>margenes</a:t>
            </a:r>
            <a:r>
              <a:rPr lang="es-ES" dirty="0" smtClean="0"/>
              <a:t> de </a:t>
            </a:r>
            <a:r>
              <a:rPr lang="es-ES" dirty="0" err="1" smtClean="0"/>
              <a:t>reseccion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28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986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Buscar si tiene </a:t>
            </a:r>
            <a:r>
              <a:rPr lang="es-ES" dirty="0" err="1" smtClean="0"/>
              <a:t>perfusion</a:t>
            </a:r>
            <a:r>
              <a:rPr lang="es-ES" dirty="0" smtClean="0"/>
              <a:t> y </a:t>
            </a:r>
            <a:r>
              <a:rPr lang="es-ES" dirty="0" err="1" smtClean="0"/>
              <a:t>difusion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36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2235547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40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85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Antes del 2004 los tumores del SNC no hacían</a:t>
            </a:r>
            <a:r>
              <a:rPr lang="es-ES" baseline="0" dirty="0" smtClean="0"/>
              <a:t> parte de los tumores con mayor incidencia, lo cual refleja el aumento en los </a:t>
            </a:r>
            <a:r>
              <a:rPr lang="es-ES" baseline="0" dirty="0" err="1" smtClean="0"/>
              <a:t>ultimos</a:t>
            </a:r>
            <a:r>
              <a:rPr lang="es-ES" baseline="0" dirty="0" smtClean="0"/>
              <a:t> años</a:t>
            </a:r>
          </a:p>
          <a:p>
            <a:endParaRPr lang="es-ES" baseline="0" dirty="0" smtClean="0"/>
          </a:p>
          <a:p>
            <a:r>
              <a:rPr lang="es-ES" baseline="0" dirty="0" smtClean="0"/>
              <a:t>Existen dos picos de incidencia que esta en relación con lo reportado en la literatura y se cree que esta en </a:t>
            </a:r>
            <a:r>
              <a:rPr lang="es-ES" baseline="0" dirty="0" err="1" smtClean="0"/>
              <a:t>relacion</a:t>
            </a:r>
            <a:r>
              <a:rPr lang="es-ES" baseline="0" dirty="0" smtClean="0"/>
              <a:t> con la edad de </a:t>
            </a:r>
            <a:r>
              <a:rPr lang="es-ES" baseline="0" dirty="0" err="1" smtClean="0"/>
              <a:t>aparicion</a:t>
            </a:r>
            <a:r>
              <a:rPr lang="es-ES" baseline="0" dirty="0" smtClean="0"/>
              <a:t> de los gliomas secundarios (pico mas temprano) y primarios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80567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</a:t>
            </a:r>
            <a:r>
              <a:rPr lang="es-ES" baseline="0" dirty="0" smtClean="0"/>
              <a:t> cambio la </a:t>
            </a:r>
            <a:r>
              <a:rPr lang="es-ES" baseline="0" dirty="0" err="1" smtClean="0"/>
              <a:t>clasificacion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pq</a:t>
            </a:r>
            <a:r>
              <a:rPr lang="es-ES" baseline="0" dirty="0" smtClean="0"/>
              <a:t> en la nueva </a:t>
            </a:r>
            <a:r>
              <a:rPr lang="es-ES" baseline="0" dirty="0" err="1" smtClean="0"/>
              <a:t>clasificacion</a:t>
            </a:r>
            <a:r>
              <a:rPr lang="es-ES" baseline="0" dirty="0" smtClean="0"/>
              <a:t> tiene en cuenta las bases moleculares de los tumores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40225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celulas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gliales</a:t>
            </a:r>
            <a:r>
              <a:rPr lang="es-ES" baseline="0" dirty="0" smtClean="0"/>
              <a:t> sufren múltiples mutaciones entre ellas del P53 que activa la </a:t>
            </a:r>
            <a:r>
              <a:rPr lang="es-ES" baseline="0" dirty="0" err="1" smtClean="0"/>
              <a:t>proliferacion</a:t>
            </a:r>
            <a:r>
              <a:rPr lang="es-ES" baseline="0" dirty="0" smtClean="0"/>
              <a:t> celular y otras que hacen las células mas agresivas.</a:t>
            </a:r>
          </a:p>
          <a:p>
            <a:r>
              <a:rPr lang="es-ES" baseline="0" dirty="0" smtClean="0"/>
              <a:t>Existen varios mecanismos por lo que el tumor invade entre ellos la proliferación por medio </a:t>
            </a:r>
            <a:r>
              <a:rPr lang="es-ES" baseline="0" dirty="0" err="1" smtClean="0"/>
              <a:t>metaloproteasas</a:t>
            </a:r>
            <a:r>
              <a:rPr lang="es-ES" baseline="0" dirty="0" smtClean="0"/>
              <a:t> que invaden la membrana extracelular</a:t>
            </a:r>
          </a:p>
          <a:p>
            <a:r>
              <a:rPr lang="es-ES" baseline="0" dirty="0" smtClean="0"/>
              <a:t>El otro mecanismo y el mas importante en los tumores es la capacidad que tienen para formar </a:t>
            </a:r>
            <a:r>
              <a:rPr lang="es-ES" baseline="0" dirty="0" err="1" smtClean="0"/>
              <a:t>neovascularizacion</a:t>
            </a:r>
            <a:r>
              <a:rPr lang="es-ES" baseline="0" dirty="0" smtClean="0"/>
              <a:t> por el </a:t>
            </a:r>
            <a:r>
              <a:rPr lang="es-ES" baseline="0" dirty="0" err="1" smtClean="0"/>
              <a:t>switch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angiogenico</a:t>
            </a:r>
            <a:r>
              <a:rPr lang="es-ES" baseline="0" dirty="0" smtClean="0"/>
              <a:t> que es donde va a a actuar la terapia </a:t>
            </a:r>
            <a:r>
              <a:rPr lang="es-ES" baseline="0" dirty="0" err="1" smtClean="0"/>
              <a:t>antiangiogenica</a:t>
            </a:r>
            <a:endParaRPr lang="es-ES" baseline="0" dirty="0" smtClean="0"/>
          </a:p>
          <a:p>
            <a:r>
              <a:rPr lang="es-ES" baseline="0" dirty="0" smtClean="0"/>
              <a:t>La </a:t>
            </a:r>
            <a:r>
              <a:rPr lang="es-ES" baseline="0" dirty="0" err="1" smtClean="0"/>
              <a:t>temozolamida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actua</a:t>
            </a:r>
            <a:r>
              <a:rPr lang="es-ES" baseline="0" dirty="0" smtClean="0"/>
              <a:t> frenando la </a:t>
            </a:r>
            <a:r>
              <a:rPr lang="es-ES" baseline="0" dirty="0" err="1" smtClean="0"/>
              <a:t>repliacion</a:t>
            </a:r>
            <a:r>
              <a:rPr lang="es-ES" baseline="0" dirty="0" smtClean="0"/>
              <a:t> celular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67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Generalmente </a:t>
            </a:r>
            <a:r>
              <a:rPr lang="es-ES" smtClean="0"/>
              <a:t>los secundarios</a:t>
            </a:r>
            <a:r>
              <a:rPr lang="es-ES" baseline="0" smtClean="0"/>
              <a:t> </a:t>
            </a:r>
            <a:r>
              <a:rPr lang="es-ES" smtClean="0"/>
              <a:t>son </a:t>
            </a:r>
            <a:r>
              <a:rPr lang="es-ES" dirty="0" smtClean="0"/>
              <a:t>de buen</a:t>
            </a:r>
            <a:r>
              <a:rPr lang="es-ES" baseline="0" dirty="0" smtClean="0"/>
              <a:t> pronostico y los primario de </a:t>
            </a:r>
            <a:r>
              <a:rPr lang="es-ES" baseline="0" smtClean="0"/>
              <a:t>mal pronostico</a:t>
            </a:r>
            <a:endParaRPr lang="es-ES" baseline="0" dirty="0" smtClean="0"/>
          </a:p>
          <a:p>
            <a:r>
              <a:rPr lang="es-ES" baseline="0" dirty="0" smtClean="0"/>
              <a:t>Ojo la edad es importante para la </a:t>
            </a:r>
            <a:r>
              <a:rPr lang="es-ES" baseline="0" dirty="0" err="1" smtClean="0"/>
              <a:t>interpretacion</a:t>
            </a:r>
            <a:r>
              <a:rPr lang="es-ES" baseline="0" dirty="0" smtClean="0"/>
              <a:t>, al parecer estos genes hacen pronostico en los pacientes mas </a:t>
            </a:r>
            <a:r>
              <a:rPr lang="es-ES" baseline="0" dirty="0" err="1" smtClean="0"/>
              <a:t>jovenes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Pten</a:t>
            </a:r>
            <a:r>
              <a:rPr lang="es-ES" baseline="0" dirty="0" smtClean="0"/>
              <a:t> supresor tumoral</a:t>
            </a:r>
          </a:p>
          <a:p>
            <a:r>
              <a:rPr lang="es-ES" baseline="0" dirty="0" smtClean="0"/>
              <a:t>ki67 </a:t>
            </a:r>
            <a:r>
              <a:rPr lang="es-ES" baseline="0" dirty="0" err="1" smtClean="0"/>
              <a:t>proliferacion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0B8D-CE2F-154C-AE48-1E6459ACC40B}" type="slidenum">
              <a:rPr lang="es-ES" smtClean="0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2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45315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vania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2727556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Puli</a:t>
            </a:r>
            <a:r>
              <a:rPr lang="es-ES" dirty="0" smtClean="0"/>
              <a:t> 03 OK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C7E5-DCE1-394E-8CDB-FF13ECB08B68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294910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32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932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3854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D86CD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D86CD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06186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35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0676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01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53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1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67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52718"/>
            <a:ext cx="7142590" cy="140053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52919"/>
            <a:ext cx="8640960" cy="419548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1" y="6381328"/>
            <a:ext cx="8640960" cy="288032"/>
          </a:xfrm>
        </p:spPr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3719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0383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0753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7678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544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076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75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216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955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767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87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863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52718"/>
            <a:ext cx="7142590" cy="140053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52919"/>
            <a:ext cx="8640960" cy="419548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1" y="6381328"/>
            <a:ext cx="8640960" cy="288032"/>
          </a:xfrm>
        </p:spPr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3644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432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0" y="2060576"/>
            <a:ext cx="4096741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056093"/>
            <a:ext cx="4131459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5516" y="6381328"/>
            <a:ext cx="8712968" cy="288033"/>
          </a:xfrm>
        </p:spPr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431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905000"/>
            <a:ext cx="38884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514600"/>
            <a:ext cx="417646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032" y="1905000"/>
            <a:ext cx="38884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016" y="2514600"/>
            <a:ext cx="417646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8712967" cy="300609"/>
          </a:xfrm>
        </p:spPr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7618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9615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8640959" cy="300609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alpha val="60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2219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1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807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9559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85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00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0" y="2060576"/>
            <a:ext cx="4096741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056093"/>
            <a:ext cx="4131459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5516" y="6381328"/>
            <a:ext cx="8712968" cy="288033"/>
          </a:xfrm>
        </p:spPr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926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D86CD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D86CD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71077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04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0113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4530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1932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40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905000"/>
            <a:ext cx="38884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514600"/>
            <a:ext cx="417646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032" y="1905000"/>
            <a:ext cx="38884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016" y="2514600"/>
            <a:ext cx="417646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8712967" cy="300609"/>
          </a:xfrm>
        </p:spPr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632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1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8640959" cy="300609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612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1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48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78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45675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O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3159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FB2F-B2F2-4149-8E94-43722925F451}" type="datetimeFigureOut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21/02/2017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554C6-CBFE-4A63-8E89-823F643C7DA5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823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45675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EFE8229-F65F-4766-9EC4-0613DE7E38D6}" type="datetimeFigureOut">
              <a:rPr lang="es-CO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/>
              <a:t>21/02/2017</a:t>
            </a:fld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O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E8E0B-AADA-4E88-99E0-47085720015F}" type="slidenum">
              <a:rPr lang="es-CO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/>
              <a:t>‹Nº›</a:t>
            </a:fld>
            <a:endParaRPr lang="es-CO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6619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RABAJOS\2017\UIC\Dia%20Investigacion%202\MEMORIAS\charlas\03.wav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6.xml"/><Relationship Id="rId10" Type="http://schemas.microsoft.com/office/2007/relationships/hdphoto" Target="../media/hdphoto2.wdp"/><Relationship Id="rId4" Type="http://schemas.openxmlformats.org/officeDocument/2006/relationships/diagramLayout" Target="../diagrams/layout6.xml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4140" y="193408"/>
            <a:ext cx="7787857" cy="3329581"/>
          </a:xfrm>
        </p:spPr>
        <p:txBody>
          <a:bodyPr/>
          <a:lstStyle/>
          <a:p>
            <a:pPr algn="ctr"/>
            <a:r>
              <a:rPr lang="es-ES" sz="5000" dirty="0"/>
              <a:t>S</a:t>
            </a:r>
            <a:r>
              <a:rPr lang="es-ES" sz="5000" dirty="0" smtClean="0"/>
              <a:t>eguimiento de los gliomas de alto grado</a:t>
            </a:r>
            <a:endParaRPr lang="es-ES" sz="500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015105" y="4244261"/>
            <a:ext cx="7290116" cy="165138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S" sz="2100" dirty="0" smtClean="0">
                <a:solidFill>
                  <a:srgbClr val="FFFFFF"/>
                </a:solidFill>
              </a:rPr>
              <a:t>Ana María Granados</a:t>
            </a:r>
            <a:r>
              <a:rPr lang="es-ES" sz="2100" baseline="30000" dirty="0" smtClean="0">
                <a:solidFill>
                  <a:srgbClr val="FFFFFF"/>
                </a:solidFill>
              </a:rPr>
              <a:t>1</a:t>
            </a:r>
            <a:r>
              <a:rPr lang="es-ES" sz="2100" dirty="0" smtClean="0">
                <a:solidFill>
                  <a:srgbClr val="FFFFFF"/>
                </a:solidFill>
              </a:rPr>
              <a:t>, juan Felipe orejuela</a:t>
            </a:r>
            <a:r>
              <a:rPr lang="es-ES" sz="2100" baseline="30000" dirty="0">
                <a:solidFill>
                  <a:srgbClr val="FFFFFF"/>
                </a:solidFill>
              </a:rPr>
              <a:t>2</a:t>
            </a:r>
            <a:r>
              <a:rPr lang="es-ES" sz="2100" dirty="0" smtClean="0">
                <a:solidFill>
                  <a:srgbClr val="FFFFFF"/>
                </a:solidFill>
              </a:rPr>
              <a:t>, </a:t>
            </a:r>
            <a:r>
              <a:rPr lang="es-ES" sz="2100" dirty="0" err="1" smtClean="0">
                <a:solidFill>
                  <a:srgbClr val="FFFFFF"/>
                </a:solidFill>
              </a:rPr>
              <a:t>vania</a:t>
            </a:r>
            <a:r>
              <a:rPr lang="es-ES" sz="2100" dirty="0" smtClean="0">
                <a:solidFill>
                  <a:srgbClr val="FFFFFF"/>
                </a:solidFill>
              </a:rPr>
              <a:t> villota</a:t>
            </a:r>
            <a:r>
              <a:rPr lang="es-ES" sz="2100" baseline="30000" dirty="0" smtClean="0">
                <a:solidFill>
                  <a:srgbClr val="FFFFFF"/>
                </a:solidFill>
              </a:rPr>
              <a:t>3</a:t>
            </a:r>
            <a:endParaRPr lang="es-ES" sz="2100" dirty="0" smtClean="0">
              <a:solidFill>
                <a:srgbClr val="FFFFFF"/>
              </a:solidFill>
            </a:endParaRPr>
          </a:p>
          <a:p>
            <a:pPr algn="ctr"/>
            <a:r>
              <a:rPr lang="es-ES" sz="1600" baseline="30000" dirty="0" smtClean="0">
                <a:solidFill>
                  <a:srgbClr val="FFFFFF"/>
                </a:solidFill>
              </a:rPr>
              <a:t>1</a:t>
            </a:r>
            <a:r>
              <a:rPr lang="es-ES" sz="1600" dirty="0" smtClean="0">
                <a:solidFill>
                  <a:srgbClr val="FFFFFF"/>
                </a:solidFill>
              </a:rPr>
              <a:t>Médica radióloga – especialista en </a:t>
            </a:r>
            <a:r>
              <a:rPr lang="es-ES" sz="1600" dirty="0" err="1" smtClean="0">
                <a:solidFill>
                  <a:srgbClr val="FFFFFF"/>
                </a:solidFill>
              </a:rPr>
              <a:t>neuroradiología</a:t>
            </a:r>
            <a:endParaRPr lang="es-ES" sz="1600" dirty="0" smtClean="0">
              <a:solidFill>
                <a:srgbClr val="FFFFFF"/>
              </a:solidFill>
            </a:endParaRPr>
          </a:p>
          <a:p>
            <a:pPr algn="ctr"/>
            <a:r>
              <a:rPr lang="es-ES" sz="1600" baseline="30000" dirty="0" smtClean="0">
                <a:solidFill>
                  <a:srgbClr val="FFFFFF"/>
                </a:solidFill>
              </a:rPr>
              <a:t>2</a:t>
            </a:r>
            <a:r>
              <a:rPr lang="es-ES" sz="1600" dirty="0" smtClean="0">
                <a:solidFill>
                  <a:srgbClr val="FFFFFF"/>
                </a:solidFill>
              </a:rPr>
              <a:t>Ingeniero biomédico</a:t>
            </a:r>
          </a:p>
          <a:p>
            <a:pPr algn="ctr"/>
            <a:r>
              <a:rPr lang="es-ES" sz="1600" baseline="30000" dirty="0" smtClean="0">
                <a:solidFill>
                  <a:srgbClr val="FFFFFF"/>
                </a:solidFill>
              </a:rPr>
              <a:t>3</a:t>
            </a:r>
            <a:r>
              <a:rPr lang="es-ES" sz="1600" dirty="0" smtClean="0">
                <a:solidFill>
                  <a:srgbClr val="FFFFFF"/>
                </a:solidFill>
              </a:rPr>
              <a:t>Residente de III año de radiología e imágenes diagnósticas</a:t>
            </a:r>
          </a:p>
          <a:p>
            <a:pPr algn="ctr"/>
            <a:endParaRPr lang="es-ES" sz="1600" dirty="0" smtClean="0">
              <a:solidFill>
                <a:srgbClr val="FFFFFF"/>
              </a:solidFill>
            </a:endParaRPr>
          </a:p>
          <a:p>
            <a:pPr algn="ctr"/>
            <a:r>
              <a:rPr lang="es-ES" dirty="0" smtClean="0">
                <a:solidFill>
                  <a:srgbClr val="FFFFFF"/>
                </a:solidFill>
              </a:rPr>
              <a:t>Universidad </a:t>
            </a:r>
            <a:r>
              <a:rPr lang="es-ES" dirty="0" err="1" smtClean="0">
                <a:solidFill>
                  <a:srgbClr val="FFFFFF"/>
                </a:solidFill>
              </a:rPr>
              <a:t>Icesi</a:t>
            </a:r>
            <a:r>
              <a:rPr lang="es-ES" dirty="0" smtClean="0">
                <a:solidFill>
                  <a:srgbClr val="FFFFFF"/>
                </a:solidFill>
              </a:rPr>
              <a:t> – fundación valle del </a:t>
            </a:r>
            <a:r>
              <a:rPr lang="es-ES" dirty="0" err="1" smtClean="0">
                <a:solidFill>
                  <a:srgbClr val="FFFFFF"/>
                </a:solidFill>
              </a:rPr>
              <a:t>lili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0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69340" y="628336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83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Criterios RANO (Response </a:t>
            </a:r>
            <a:r>
              <a:rPr lang="es-ES" sz="3600" dirty="0" err="1"/>
              <a:t>Assessment</a:t>
            </a:r>
            <a:r>
              <a:rPr lang="es-ES" sz="3600" dirty="0"/>
              <a:t> in </a:t>
            </a:r>
            <a:r>
              <a:rPr lang="es-ES" sz="3600" dirty="0" err="1"/>
              <a:t>NeuroOncology</a:t>
            </a:r>
            <a:r>
              <a:rPr lang="es-ES" sz="3600" dirty="0"/>
              <a:t>)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2820286"/>
              </p:ext>
            </p:extLst>
          </p:nvPr>
        </p:nvGraphicFramePr>
        <p:xfrm>
          <a:off x="217216" y="2335233"/>
          <a:ext cx="8722100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420"/>
                <a:gridCol w="1744420"/>
                <a:gridCol w="1744420"/>
                <a:gridCol w="1744420"/>
                <a:gridCol w="174442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Criterio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Respuesta Completa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Respuesta</a:t>
                      </a:r>
                      <a:r>
                        <a:rPr lang="es-ES" sz="1600" baseline="0" dirty="0" smtClean="0"/>
                        <a:t> Parcial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Enfermedad Estable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Progresión de la Enfermedad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Enfermedad</a:t>
                      </a:r>
                      <a:r>
                        <a:rPr lang="es-ES" sz="1600" baseline="0" dirty="0" smtClean="0"/>
                        <a:t> medible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</a:t>
                      </a:r>
                      <a:r>
                        <a:rPr lang="es-ES" sz="1600" baseline="0" dirty="0" smtClean="0"/>
                        <a:t>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s-ES" sz="1600" baseline="0" dirty="0" smtClean="0"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s-ES" sz="1600" dirty="0" smtClean="0"/>
                        <a:t>≥ 50%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s-ES" sz="1600" baseline="0" dirty="0" smtClean="0"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s-ES" sz="1600" dirty="0" smtClean="0"/>
                        <a:t>&lt; 50%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s-ES" sz="1600" baseline="0" dirty="0" smtClean="0"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s-ES" sz="1600" dirty="0" smtClean="0"/>
                        <a:t>&gt;25%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s-ES" sz="1600" baseline="0" dirty="0" smtClean="0"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s-ES" sz="1600" dirty="0" smtClean="0"/>
                        <a:t>&gt;25%</a:t>
                      </a:r>
                    </a:p>
                    <a:p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</a:t>
                      </a:r>
                      <a:r>
                        <a:rPr lang="es-ES" sz="1600" baseline="0" dirty="0" smtClean="0"/>
                        <a:t> medible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s-ES" sz="1600" baseline="0" dirty="0" smtClean="0"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endParaRPr lang="es-E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Nuevas lesiones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Presente 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Esteroides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No aplica</a:t>
                      </a:r>
                      <a:endParaRPr lang="es-E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Estado clínico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Estable o </a:t>
                      </a: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s-E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Requerimiento para respuesta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Todos</a:t>
                      </a:r>
                      <a:r>
                        <a:rPr lang="es-ES" sz="1600" baseline="0" dirty="0" smtClean="0"/>
                        <a:t>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Todos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Todos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cualquiera</a:t>
                      </a:r>
                      <a:endParaRPr lang="es-E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Wen</a:t>
            </a:r>
            <a:r>
              <a:rPr lang="es-ES" sz="1100" i="1" dirty="0">
                <a:solidFill>
                  <a:prstClr val="white"/>
                </a:solidFill>
              </a:rPr>
              <a:t> PY, </a:t>
            </a:r>
            <a:r>
              <a:rPr lang="es-ES" sz="1100" i="1" dirty="0" err="1">
                <a:solidFill>
                  <a:prstClr val="white"/>
                </a:solidFill>
              </a:rPr>
              <a:t>Macdonald</a:t>
            </a:r>
            <a:r>
              <a:rPr lang="es-ES" sz="1100" i="1" dirty="0">
                <a:solidFill>
                  <a:prstClr val="white"/>
                </a:solidFill>
              </a:rPr>
              <a:t> DR, </a:t>
            </a:r>
            <a:r>
              <a:rPr lang="es-ES" sz="1100" i="1" dirty="0" err="1">
                <a:solidFill>
                  <a:prstClr val="white"/>
                </a:solidFill>
              </a:rPr>
              <a:t>Reardon</a:t>
            </a:r>
            <a:r>
              <a:rPr lang="es-ES" sz="1100" i="1" dirty="0">
                <a:solidFill>
                  <a:prstClr val="white"/>
                </a:solidFill>
              </a:rPr>
              <a:t> DA, </a:t>
            </a:r>
            <a:r>
              <a:rPr lang="es-ES" sz="1100" i="1" dirty="0" err="1">
                <a:solidFill>
                  <a:prstClr val="white"/>
                </a:solidFill>
              </a:rPr>
              <a:t>Cloughesy</a:t>
            </a:r>
            <a:r>
              <a:rPr lang="es-ES" sz="1100" i="1" dirty="0">
                <a:solidFill>
                  <a:prstClr val="white"/>
                </a:solidFill>
              </a:rPr>
              <a:t> TF, </a:t>
            </a:r>
            <a:r>
              <a:rPr lang="es-ES" sz="1100" i="1" dirty="0" err="1">
                <a:solidFill>
                  <a:prstClr val="white"/>
                </a:solidFill>
              </a:rPr>
              <a:t>Sorensen</a:t>
            </a:r>
            <a:r>
              <a:rPr lang="es-ES" sz="1100" i="1" dirty="0">
                <a:solidFill>
                  <a:prstClr val="white"/>
                </a:solidFill>
              </a:rPr>
              <a:t> AG, </a:t>
            </a:r>
            <a:r>
              <a:rPr lang="es-ES" sz="1100" i="1" dirty="0" err="1">
                <a:solidFill>
                  <a:prstClr val="white"/>
                </a:solidFill>
              </a:rPr>
              <a:t>Galanis</a:t>
            </a:r>
            <a:r>
              <a:rPr lang="es-ES" sz="1100" i="1" dirty="0">
                <a:solidFill>
                  <a:prstClr val="white"/>
                </a:solidFill>
              </a:rPr>
              <a:t> E, et al. </a:t>
            </a:r>
            <a:r>
              <a:rPr lang="es-ES" sz="1100" i="1" dirty="0" err="1">
                <a:solidFill>
                  <a:prstClr val="white"/>
                </a:solidFill>
              </a:rPr>
              <a:t>Updated</a:t>
            </a:r>
            <a:r>
              <a:rPr lang="es-ES" sz="1100" i="1" dirty="0">
                <a:solidFill>
                  <a:prstClr val="white"/>
                </a:solidFill>
              </a:rPr>
              <a:t> response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criteria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for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high</a:t>
            </a:r>
            <a:r>
              <a:rPr lang="es-ES" sz="1100" i="1" dirty="0">
                <a:solidFill>
                  <a:prstClr val="white"/>
                </a:solidFill>
              </a:rPr>
              <a:t>-grade gliomas: response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in </a:t>
            </a:r>
            <a:r>
              <a:rPr lang="es-ES" sz="1100" i="1" dirty="0" err="1">
                <a:solidFill>
                  <a:prstClr val="white"/>
                </a:solidFill>
              </a:rPr>
              <a:t>neuro-oncology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working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group</a:t>
            </a:r>
            <a:r>
              <a:rPr lang="es-ES" sz="1100" i="1" dirty="0">
                <a:solidFill>
                  <a:prstClr val="white"/>
                </a:solidFill>
              </a:rPr>
              <a:t>. J </a:t>
            </a:r>
            <a:r>
              <a:rPr lang="es-ES" sz="1100" i="1" dirty="0" err="1">
                <a:solidFill>
                  <a:prstClr val="white"/>
                </a:solidFill>
              </a:rPr>
              <a:t>Clin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Oncol</a:t>
            </a:r>
            <a:r>
              <a:rPr lang="es-ES" sz="1100" i="1" dirty="0">
                <a:solidFill>
                  <a:prstClr val="white"/>
                </a:solidFill>
              </a:rPr>
              <a:t>. 2010;28(11):1963-72.</a:t>
            </a:r>
          </a:p>
        </p:txBody>
      </p:sp>
    </p:spTree>
    <p:extLst>
      <p:ext uri="{BB962C8B-B14F-4D97-AF65-F5344CB8AC3E}">
        <p14:creationId xmlns="" xmlns:p14="http://schemas.microsoft.com/office/powerpoint/2010/main" val="14963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Respuesta parcial</a:t>
            </a:r>
            <a:endParaRPr lang="es-ES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588" y="4164457"/>
            <a:ext cx="2095734" cy="256145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09060" y="4164457"/>
            <a:ext cx="2081507" cy="256145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33874" y="4176957"/>
            <a:ext cx="2110521" cy="256090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939060" y="4151931"/>
            <a:ext cx="2112929" cy="2561453"/>
          </a:xfrm>
          <a:prstGeom prst="rect">
            <a:avLst/>
          </a:prstGeom>
        </p:spPr>
      </p:pic>
      <p:grpSp>
        <p:nvGrpSpPr>
          <p:cNvPr id="40" name="Agrupar 39"/>
          <p:cNvGrpSpPr/>
          <p:nvPr/>
        </p:nvGrpSpPr>
        <p:grpSpPr>
          <a:xfrm>
            <a:off x="101579" y="1127641"/>
            <a:ext cx="2093897" cy="2573534"/>
            <a:chOff x="498101" y="1628681"/>
            <a:chExt cx="2093897" cy="2573534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498101" y="1628681"/>
              <a:ext cx="2093897" cy="2573534"/>
            </a:xfrm>
            <a:prstGeom prst="rect">
              <a:avLst/>
            </a:prstGeom>
          </p:spPr>
        </p:pic>
        <p:sp>
          <p:nvSpPr>
            <p:cNvPr id="42" name="CuadroTexto 41"/>
            <p:cNvSpPr txBox="1"/>
            <p:nvPr/>
          </p:nvSpPr>
          <p:spPr>
            <a:xfrm>
              <a:off x="1739173" y="296291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 smtClean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2,8</a:t>
              </a:r>
              <a:endParaRPr lang="es-ES" sz="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1443192" y="3306576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 smtClean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2,7</a:t>
              </a:r>
              <a:endParaRPr lang="es-ES" sz="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4" name="Agrupar 43"/>
          <p:cNvGrpSpPr/>
          <p:nvPr/>
        </p:nvGrpSpPr>
        <p:grpSpPr>
          <a:xfrm>
            <a:off x="2384009" y="1232226"/>
            <a:ext cx="2102202" cy="2468949"/>
            <a:chOff x="2100655" y="1628682"/>
            <a:chExt cx="2085634" cy="2573533"/>
          </a:xfrm>
        </p:grpSpPr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2100655" y="1628682"/>
              <a:ext cx="2085634" cy="2573533"/>
            </a:xfrm>
            <a:prstGeom prst="rect">
              <a:avLst/>
            </a:prstGeom>
          </p:spPr>
        </p:pic>
        <p:sp>
          <p:nvSpPr>
            <p:cNvPr id="46" name="CuadroTexto 45"/>
            <p:cNvSpPr txBox="1"/>
            <p:nvPr/>
          </p:nvSpPr>
          <p:spPr>
            <a:xfrm>
              <a:off x="3310263" y="2942365"/>
              <a:ext cx="3267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 smtClean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2,6</a:t>
              </a:r>
              <a:endParaRPr lang="es-ES" sz="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3046272" y="326825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 smtClean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2,4</a:t>
              </a:r>
              <a:endParaRPr lang="es-ES" sz="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8" name="Agrupar 47"/>
          <p:cNvGrpSpPr/>
          <p:nvPr/>
        </p:nvGrpSpPr>
        <p:grpSpPr>
          <a:xfrm>
            <a:off x="4596296" y="1127641"/>
            <a:ext cx="2153156" cy="2573534"/>
            <a:chOff x="3894618" y="1628681"/>
            <a:chExt cx="2153156" cy="2573534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3894618" y="1628681"/>
              <a:ext cx="2153156" cy="2573534"/>
            </a:xfrm>
            <a:prstGeom prst="rect">
              <a:avLst/>
            </a:prstGeom>
          </p:spPr>
        </p:pic>
        <p:sp>
          <p:nvSpPr>
            <p:cNvPr id="50" name="CuadroTexto 49"/>
            <p:cNvSpPr txBox="1"/>
            <p:nvPr/>
          </p:nvSpPr>
          <p:spPr>
            <a:xfrm>
              <a:off x="4603165" y="294236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 smtClean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2,2</a:t>
              </a:r>
              <a:endParaRPr lang="es-ES" sz="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4619311" y="3269782"/>
              <a:ext cx="3267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 smtClean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1,5</a:t>
              </a:r>
              <a:endParaRPr lang="es-ES" sz="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710306" y="370288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Dx</a:t>
            </a:r>
            <a:r>
              <a:rPr lang="es-ES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 7,56</a:t>
            </a:r>
            <a:endParaRPr lang="es-ES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2450326" y="3727941"/>
            <a:ext cx="193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1: 6,24 (↓ 17,4%)</a:t>
            </a:r>
            <a:endParaRPr lang="es-ES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4738870" y="3727941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3: 3,3 </a:t>
            </a:r>
            <a:r>
              <a:rPr lang="es-ES" sz="1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(↓ 56,3</a:t>
            </a:r>
            <a:r>
              <a:rPr lang="es-ES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%)</a:t>
            </a:r>
            <a:endParaRPr lang="es-ES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0" cstate="screen"/>
          <a:srcRect/>
          <a:stretch/>
        </p:blipFill>
        <p:spPr>
          <a:xfrm>
            <a:off x="6926535" y="1127641"/>
            <a:ext cx="2112928" cy="2592083"/>
          </a:xfrm>
          <a:prstGeom prst="rect">
            <a:avLst/>
          </a:prstGeom>
        </p:spPr>
      </p:pic>
      <p:sp>
        <p:nvSpPr>
          <p:cNvPr id="56" name="CuadroTexto 55"/>
          <p:cNvSpPr txBox="1"/>
          <p:nvPr/>
        </p:nvSpPr>
        <p:spPr>
          <a:xfrm>
            <a:off x="7931143" y="2813492"/>
            <a:ext cx="3267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1,9</a:t>
            </a:r>
            <a:endParaRPr lang="es-ES" sz="8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7579955" y="273869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1,4</a:t>
            </a:r>
            <a:endParaRPr lang="es-ES" sz="8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7024758" y="3729315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6: 2,6 </a:t>
            </a:r>
            <a:r>
              <a:rPr lang="es-ES" sz="1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(↓ 64,8</a:t>
            </a:r>
            <a:r>
              <a:rPr lang="es-ES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%)</a:t>
            </a:r>
            <a:endParaRPr lang="es-ES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177342" y="637661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smtClean="0"/>
              <a:t>ARCHIVO FVL</a:t>
            </a:r>
            <a:endParaRPr lang="es-ES" sz="1100" i="1" dirty="0"/>
          </a:p>
        </p:txBody>
      </p:sp>
    </p:spTree>
    <p:extLst>
      <p:ext uri="{BB962C8B-B14F-4D97-AF65-F5344CB8AC3E}">
        <p14:creationId xmlns="" xmlns:p14="http://schemas.microsoft.com/office/powerpoint/2010/main" val="33738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40" y="452718"/>
            <a:ext cx="8085160" cy="1400530"/>
          </a:xfrm>
        </p:spPr>
        <p:txBody>
          <a:bodyPr/>
          <a:lstStyle/>
          <a:p>
            <a:r>
              <a:rPr lang="es-ES" dirty="0" smtClean="0"/>
              <a:t>Progresión de la enfermedad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177342" y="654671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smtClean="0"/>
              <a:t>ARCHIVO FVL</a:t>
            </a:r>
            <a:endParaRPr lang="es-ES" sz="11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343" y="4241695"/>
            <a:ext cx="1960560" cy="22844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7343" y="1374894"/>
            <a:ext cx="1924772" cy="22859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222570" y="1374895"/>
            <a:ext cx="2094908" cy="22859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screen"/>
          <a:srcRect/>
          <a:stretch/>
        </p:blipFill>
        <p:spPr>
          <a:xfrm>
            <a:off x="2222569" y="4241695"/>
            <a:ext cx="2133859" cy="228447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4437239" y="4241695"/>
            <a:ext cx="2083784" cy="228447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437239" y="1374894"/>
            <a:ext cx="1971043" cy="228493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531632" y="1374893"/>
            <a:ext cx="2038112" cy="228593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611009" y="4241695"/>
            <a:ext cx="1958735" cy="228447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50740" y="3789751"/>
            <a:ext cx="752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Inicial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845510" y="37897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PosQx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989762" y="3789751"/>
            <a:ext cx="75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3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183498" y="3706102"/>
            <a:ext cx="75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</a:t>
            </a:r>
            <a:r>
              <a:rPr lang="es-ES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6</a:t>
            </a:r>
          </a:p>
        </p:txBody>
      </p:sp>
    </p:spTree>
    <p:extLst>
      <p:ext uri="{BB962C8B-B14F-4D97-AF65-F5344CB8AC3E}">
        <p14:creationId xmlns="" xmlns:p14="http://schemas.microsoft.com/office/powerpoint/2010/main" val="36369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Conceptos</a:t>
            </a:r>
            <a:endParaRPr lang="es-ES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2052919"/>
          <a:ext cx="8640960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351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Pseudoprogresión</a:t>
            </a:r>
            <a:r>
              <a:rPr lang="es-ES" dirty="0" smtClean="0"/>
              <a:t>: Radiación o quimioterapia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2786699"/>
            <a:ext cx="4602702" cy="25614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Aumento del realce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Efecto de masa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smtClean="0"/>
              <a:t>≈ 3 meses después de finalizado el tratamiento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smtClean="0"/>
              <a:t>30% de los pacientes</a:t>
            </a:r>
          </a:p>
          <a:p>
            <a:pPr>
              <a:lnSpc>
                <a:spcPct val="120000"/>
              </a:lnSpc>
            </a:pP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M-MGMT: </a:t>
            </a:r>
            <a:r>
              <a:rPr lang="es-ES" dirty="0">
                <a:solidFill>
                  <a:schemeClr val="accent4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pseudoprogresión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(≈60%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 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Wingdings"/>
                <a:cs typeface="Wingdings"/>
                <a:sym typeface="Wingdings"/>
              </a:rPr>
              <a:t> mejor respuesta</a:t>
            </a:r>
            <a:endParaRPr lang="es-E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7008" y="5567057"/>
            <a:ext cx="835361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prstClr val="white"/>
                </a:solidFill>
              </a:rPr>
              <a:t>Antes de los 3 meses no es posible diferenciar </a:t>
            </a:r>
            <a:r>
              <a:rPr lang="es-ES" dirty="0" smtClean="0">
                <a:solidFill>
                  <a:prstClr val="white"/>
                </a:solidFill>
              </a:rPr>
              <a:t>entre progresión tumoral y </a:t>
            </a:r>
            <a:r>
              <a:rPr lang="es-ES" dirty="0" err="1">
                <a:solidFill>
                  <a:prstClr val="white"/>
                </a:solidFill>
              </a:rPr>
              <a:t>pseudoprogresión</a:t>
            </a:r>
            <a:r>
              <a:rPr lang="es-ES" dirty="0">
                <a:solidFill>
                  <a:prstClr val="white"/>
                </a:solidFill>
              </a:rPr>
              <a:t>  </a:t>
            </a:r>
            <a:r>
              <a:rPr lang="es-ES" dirty="0" smtClean="0">
                <a:solidFill>
                  <a:prstClr val="white"/>
                </a:solidFill>
              </a:rPr>
              <a:t>por </a:t>
            </a:r>
            <a:r>
              <a:rPr lang="es-ES" dirty="0">
                <a:solidFill>
                  <a:prstClr val="white"/>
                </a:solidFill>
              </a:rPr>
              <a:t>RM convencional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Hygino</a:t>
            </a:r>
            <a:r>
              <a:rPr lang="es-ES" sz="1100" i="1" dirty="0">
                <a:solidFill>
                  <a:prstClr val="white"/>
                </a:solidFill>
              </a:rPr>
              <a:t> da Cruz LC, </a:t>
            </a:r>
            <a:r>
              <a:rPr lang="es-ES" sz="1100" i="1" dirty="0" err="1">
                <a:solidFill>
                  <a:prstClr val="white"/>
                </a:solidFill>
              </a:rPr>
              <a:t>Rodriguez</a:t>
            </a:r>
            <a:r>
              <a:rPr lang="es-ES" sz="1100" i="1" dirty="0">
                <a:solidFill>
                  <a:prstClr val="white"/>
                </a:solidFill>
              </a:rPr>
              <a:t> I, </a:t>
            </a:r>
            <a:r>
              <a:rPr lang="es-ES" sz="1100" i="1" dirty="0" err="1">
                <a:solidFill>
                  <a:prstClr val="white"/>
                </a:solidFill>
              </a:rPr>
              <a:t>Domingues</a:t>
            </a:r>
            <a:r>
              <a:rPr lang="es-ES" sz="1100" i="1" dirty="0">
                <a:solidFill>
                  <a:prstClr val="white"/>
                </a:solidFill>
              </a:rPr>
              <a:t> RC, </a:t>
            </a:r>
            <a:r>
              <a:rPr lang="es-ES" sz="1100" i="1" dirty="0" err="1">
                <a:solidFill>
                  <a:prstClr val="white"/>
                </a:solidFill>
              </a:rPr>
              <a:t>Gasparetto</a:t>
            </a:r>
            <a:r>
              <a:rPr lang="es-ES" sz="1100" i="1" dirty="0">
                <a:solidFill>
                  <a:prstClr val="white"/>
                </a:solidFill>
              </a:rPr>
              <a:t> EL, </a:t>
            </a:r>
            <a:r>
              <a:rPr lang="es-ES" sz="1100" i="1" dirty="0" err="1">
                <a:solidFill>
                  <a:prstClr val="white"/>
                </a:solidFill>
              </a:rPr>
              <a:t>Sorensen</a:t>
            </a:r>
            <a:r>
              <a:rPr lang="es-ES" sz="1100" i="1" dirty="0">
                <a:solidFill>
                  <a:prstClr val="white"/>
                </a:solidFill>
              </a:rPr>
              <a:t> AG. </a:t>
            </a:r>
            <a:r>
              <a:rPr lang="es-ES" sz="1100" i="1" dirty="0" err="1">
                <a:solidFill>
                  <a:prstClr val="white"/>
                </a:solidFill>
              </a:rPr>
              <a:t>Pseudoprogression</a:t>
            </a:r>
            <a:r>
              <a:rPr lang="es-ES" sz="1100" i="1" dirty="0">
                <a:solidFill>
                  <a:prstClr val="white"/>
                </a:solidFill>
              </a:rPr>
              <a:t> and </a:t>
            </a:r>
            <a:r>
              <a:rPr lang="es-ES" sz="1100" i="1" dirty="0" err="1">
                <a:solidFill>
                  <a:prstClr val="white"/>
                </a:solidFill>
              </a:rPr>
              <a:t>pseudoresponse</a:t>
            </a:r>
            <a:r>
              <a:rPr lang="es-ES" sz="1100" i="1" dirty="0">
                <a:solidFill>
                  <a:prstClr val="white"/>
                </a:solidFill>
              </a:rPr>
              <a:t>: </a:t>
            </a:r>
            <a:r>
              <a:rPr lang="es-ES" sz="1100" i="1" dirty="0" err="1">
                <a:solidFill>
                  <a:prstClr val="white"/>
                </a:solidFill>
              </a:rPr>
              <a:t>imaging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challenges</a:t>
            </a:r>
            <a:r>
              <a:rPr lang="es-ES" sz="1100" i="1" dirty="0">
                <a:solidFill>
                  <a:prstClr val="white"/>
                </a:solidFill>
              </a:rPr>
              <a:t> in </a:t>
            </a:r>
            <a:r>
              <a:rPr lang="es-ES" sz="1100" i="1" dirty="0" err="1">
                <a:solidFill>
                  <a:prstClr val="white"/>
                </a:solidFill>
              </a:rPr>
              <a:t>the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of </a:t>
            </a:r>
            <a:r>
              <a:rPr lang="es-ES" sz="1100" i="1" dirty="0" err="1">
                <a:solidFill>
                  <a:prstClr val="white"/>
                </a:solidFill>
              </a:rPr>
              <a:t>posttreatment</a:t>
            </a:r>
            <a:r>
              <a:rPr lang="es-ES" sz="1100" i="1" dirty="0">
                <a:solidFill>
                  <a:prstClr val="white"/>
                </a:solidFill>
              </a:rPr>
              <a:t> glioma. AJNR Am J </a:t>
            </a:r>
            <a:r>
              <a:rPr lang="es-ES" sz="1100" i="1" dirty="0" err="1">
                <a:solidFill>
                  <a:prstClr val="white"/>
                </a:solidFill>
              </a:rPr>
              <a:t>Neuroradiol</a:t>
            </a:r>
            <a:r>
              <a:rPr lang="es-ES" sz="1100" i="1" dirty="0">
                <a:solidFill>
                  <a:prstClr val="white"/>
                </a:solidFill>
              </a:rPr>
              <a:t>. 2011;32(11):1978-85.</a:t>
            </a:r>
          </a:p>
        </p:txBody>
      </p:sp>
      <p:graphicFrame>
        <p:nvGraphicFramePr>
          <p:cNvPr id="7" name="Marcador de contenido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66266686"/>
              </p:ext>
            </p:extLst>
          </p:nvPr>
        </p:nvGraphicFramePr>
        <p:xfrm>
          <a:off x="5686169" y="2952535"/>
          <a:ext cx="2526498" cy="221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251520" y="192172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“Aumento del tamaño de la lesión relacionado con el tratamiento, que simula progresión de la enfermedad”</a:t>
            </a:r>
          </a:p>
        </p:txBody>
      </p:sp>
    </p:spTree>
    <p:extLst>
      <p:ext uri="{BB962C8B-B14F-4D97-AF65-F5344CB8AC3E}">
        <p14:creationId xmlns="" xmlns:p14="http://schemas.microsoft.com/office/powerpoint/2010/main" val="19031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Pseudoprogresión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66589" y="1241713"/>
            <a:ext cx="7351058" cy="501902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Hygino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da Cruz LC,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Rodriguez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I,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Domingues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RC,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Gasparetto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EL,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Sorensen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AG.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Pseudoprogression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and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pseudoresponse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: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imaging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challenges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in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the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assessment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of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posttreatment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 glioma. AJNR Am J </a:t>
            </a:r>
            <a:r>
              <a:rPr lang="es-ES" sz="1100" i="1" dirty="0" err="1">
                <a:solidFill>
                  <a:prstClr val="white"/>
                </a:solidFill>
                <a:latin typeface="Century Gothic"/>
              </a:rPr>
              <a:t>Neuroradiol</a:t>
            </a:r>
            <a:r>
              <a:rPr lang="es-ES" sz="1100" i="1" dirty="0">
                <a:solidFill>
                  <a:prstClr val="white"/>
                </a:solidFill>
                <a:latin typeface="Century Gothic"/>
              </a:rPr>
              <a:t>. 2011;32(11):1978-85.</a:t>
            </a:r>
          </a:p>
        </p:txBody>
      </p:sp>
    </p:spTree>
    <p:extLst>
      <p:ext uri="{BB962C8B-B14F-4D97-AF65-F5344CB8AC3E}">
        <p14:creationId xmlns="" xmlns:p14="http://schemas.microsoft.com/office/powerpoint/2010/main" val="14253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Pseudoprogresión</a:t>
            </a:r>
            <a:r>
              <a:rPr lang="es-ES" dirty="0" smtClean="0"/>
              <a:t>: Radiación o quimioterapia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2052919"/>
            <a:ext cx="4893236" cy="4195481"/>
          </a:xfrm>
        </p:spPr>
        <p:txBody>
          <a:bodyPr/>
          <a:lstStyle/>
          <a:p>
            <a:r>
              <a:rPr lang="es-ES" dirty="0" smtClean="0"/>
              <a:t>Aguda: durante Radioterapia</a:t>
            </a:r>
          </a:p>
          <a:p>
            <a:r>
              <a:rPr lang="es-ES" dirty="0" smtClean="0"/>
              <a:t>Subaguda: hasta 12 semanas después de la radioterapia</a:t>
            </a:r>
          </a:p>
          <a:p>
            <a:endParaRPr lang="es-ES" dirty="0" smtClean="0"/>
          </a:p>
          <a:p>
            <a:r>
              <a:rPr lang="es-ES" dirty="0" smtClean="0"/>
              <a:t>Tardía: &gt;3 meses después de radioterapia</a:t>
            </a:r>
          </a:p>
          <a:p>
            <a:pPr lvl="1"/>
            <a:r>
              <a:rPr lang="es-ES" dirty="0" smtClean="0"/>
              <a:t>Daño capilar </a:t>
            </a:r>
            <a:r>
              <a:rPr lang="es-E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 edema</a:t>
            </a:r>
          </a:p>
          <a:p>
            <a:pPr marL="457200" lvl="1" indent="0">
              <a:buNone/>
            </a:pP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684199" y="2243529"/>
            <a:ext cx="4205802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s-ES" dirty="0" err="1">
                <a:solidFill>
                  <a:prstClr val="white"/>
                </a:solidFill>
              </a:rPr>
              <a:t>Vasodiltación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smtClean="0">
                <a:solidFill>
                  <a:prstClr val="white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s-ES" dirty="0" smtClean="0">
                <a:solidFill>
                  <a:prstClr val="white"/>
                </a:solidFill>
                <a:ea typeface="Wingdings"/>
                <a:cs typeface="Wingdings"/>
                <a:sym typeface="Wingdings"/>
              </a:rPr>
              <a:t>Edema </a:t>
            </a:r>
            <a:r>
              <a:rPr lang="es-ES" dirty="0">
                <a:solidFill>
                  <a:prstClr val="white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s-ES" dirty="0">
                <a:solidFill>
                  <a:prstClr val="white"/>
                </a:solidFill>
                <a:ea typeface="Wingdings"/>
                <a:cs typeface="Wingdings"/>
                <a:sym typeface="Wingdings"/>
              </a:rPr>
              <a:t>A</a:t>
            </a:r>
            <a:r>
              <a:rPr lang="es-ES" dirty="0" smtClean="0">
                <a:solidFill>
                  <a:prstClr val="white"/>
                </a:solidFill>
                <a:ea typeface="Wingdings"/>
                <a:cs typeface="Wingdings"/>
                <a:sym typeface="Wingdings"/>
              </a:rPr>
              <a:t>lteración </a:t>
            </a:r>
            <a:r>
              <a:rPr lang="es-ES" dirty="0">
                <a:solidFill>
                  <a:prstClr val="white"/>
                </a:solidFill>
                <a:ea typeface="Wingdings"/>
                <a:cs typeface="Wingdings"/>
                <a:sym typeface="Wingdings"/>
              </a:rPr>
              <a:t>de la BHE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Cerrar llave 4"/>
          <p:cNvSpPr/>
          <p:nvPr/>
        </p:nvSpPr>
        <p:spPr>
          <a:xfrm>
            <a:off x="4533816" y="2068994"/>
            <a:ext cx="434089" cy="1156442"/>
          </a:xfrm>
          <a:prstGeom prst="rightBrac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Hygino</a:t>
            </a:r>
            <a:r>
              <a:rPr lang="es-ES" sz="1100" i="1" dirty="0">
                <a:solidFill>
                  <a:prstClr val="white"/>
                </a:solidFill>
              </a:rPr>
              <a:t> da Cruz LC, </a:t>
            </a:r>
            <a:r>
              <a:rPr lang="es-ES" sz="1100" i="1" dirty="0" err="1">
                <a:solidFill>
                  <a:prstClr val="white"/>
                </a:solidFill>
              </a:rPr>
              <a:t>Rodriguez</a:t>
            </a:r>
            <a:r>
              <a:rPr lang="es-ES" sz="1100" i="1" dirty="0">
                <a:solidFill>
                  <a:prstClr val="white"/>
                </a:solidFill>
              </a:rPr>
              <a:t> I, </a:t>
            </a:r>
            <a:r>
              <a:rPr lang="es-ES" sz="1100" i="1" dirty="0" err="1">
                <a:solidFill>
                  <a:prstClr val="white"/>
                </a:solidFill>
              </a:rPr>
              <a:t>Domingues</a:t>
            </a:r>
            <a:r>
              <a:rPr lang="es-ES" sz="1100" i="1" dirty="0">
                <a:solidFill>
                  <a:prstClr val="white"/>
                </a:solidFill>
              </a:rPr>
              <a:t> RC, </a:t>
            </a:r>
            <a:r>
              <a:rPr lang="es-ES" sz="1100" i="1" dirty="0" err="1">
                <a:solidFill>
                  <a:prstClr val="white"/>
                </a:solidFill>
              </a:rPr>
              <a:t>Gasparetto</a:t>
            </a:r>
            <a:r>
              <a:rPr lang="es-ES" sz="1100" i="1" dirty="0">
                <a:solidFill>
                  <a:prstClr val="white"/>
                </a:solidFill>
              </a:rPr>
              <a:t> EL, </a:t>
            </a:r>
            <a:r>
              <a:rPr lang="es-ES" sz="1100" i="1" dirty="0" err="1">
                <a:solidFill>
                  <a:prstClr val="white"/>
                </a:solidFill>
              </a:rPr>
              <a:t>Sorensen</a:t>
            </a:r>
            <a:r>
              <a:rPr lang="es-ES" sz="1100" i="1" dirty="0">
                <a:solidFill>
                  <a:prstClr val="white"/>
                </a:solidFill>
              </a:rPr>
              <a:t> AG. </a:t>
            </a:r>
            <a:r>
              <a:rPr lang="es-ES" sz="1100" i="1" dirty="0" err="1">
                <a:solidFill>
                  <a:prstClr val="white"/>
                </a:solidFill>
              </a:rPr>
              <a:t>Pseudoprogression</a:t>
            </a:r>
            <a:r>
              <a:rPr lang="es-ES" sz="1100" i="1" dirty="0">
                <a:solidFill>
                  <a:prstClr val="white"/>
                </a:solidFill>
              </a:rPr>
              <a:t> and </a:t>
            </a:r>
            <a:r>
              <a:rPr lang="es-ES" sz="1100" i="1" dirty="0" err="1">
                <a:solidFill>
                  <a:prstClr val="white"/>
                </a:solidFill>
              </a:rPr>
              <a:t>pseudoresponse</a:t>
            </a:r>
            <a:r>
              <a:rPr lang="es-ES" sz="1100" i="1" dirty="0">
                <a:solidFill>
                  <a:prstClr val="white"/>
                </a:solidFill>
              </a:rPr>
              <a:t>: </a:t>
            </a:r>
            <a:r>
              <a:rPr lang="es-ES" sz="1100" i="1" dirty="0" err="1">
                <a:solidFill>
                  <a:prstClr val="white"/>
                </a:solidFill>
              </a:rPr>
              <a:t>imaging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challenges</a:t>
            </a:r>
            <a:r>
              <a:rPr lang="es-ES" sz="1100" i="1" dirty="0">
                <a:solidFill>
                  <a:prstClr val="white"/>
                </a:solidFill>
              </a:rPr>
              <a:t> in </a:t>
            </a:r>
            <a:r>
              <a:rPr lang="es-ES" sz="1100" i="1" dirty="0" err="1">
                <a:solidFill>
                  <a:prstClr val="white"/>
                </a:solidFill>
              </a:rPr>
              <a:t>the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of </a:t>
            </a:r>
            <a:r>
              <a:rPr lang="es-ES" sz="1100" i="1" dirty="0" err="1">
                <a:solidFill>
                  <a:prstClr val="white"/>
                </a:solidFill>
              </a:rPr>
              <a:t>posttreatment</a:t>
            </a:r>
            <a:r>
              <a:rPr lang="es-ES" sz="1100" i="1" dirty="0">
                <a:solidFill>
                  <a:prstClr val="white"/>
                </a:solidFill>
              </a:rPr>
              <a:t> glioma. AJNR Am J </a:t>
            </a:r>
            <a:r>
              <a:rPr lang="es-ES" sz="1100" i="1" dirty="0" err="1">
                <a:solidFill>
                  <a:prstClr val="white"/>
                </a:solidFill>
              </a:rPr>
              <a:t>Neuroradiol</a:t>
            </a:r>
            <a:r>
              <a:rPr lang="es-ES" sz="1100" i="1" dirty="0">
                <a:solidFill>
                  <a:prstClr val="white"/>
                </a:solidFill>
              </a:rPr>
              <a:t>. 2011;32(11):1978-85.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967905" y="4353930"/>
            <a:ext cx="383445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s-ES" dirty="0">
                <a:solidFill>
                  <a:prstClr val="white"/>
                </a:solidFill>
              </a:rPr>
              <a:t>Desde 2 a 6 meses </a:t>
            </a:r>
            <a:r>
              <a:rPr lang="es-ES" dirty="0" err="1">
                <a:solidFill>
                  <a:prstClr val="white"/>
                </a:solidFill>
              </a:rPr>
              <a:t>posradioterapia</a:t>
            </a:r>
            <a:endParaRPr lang="es-ES" dirty="0">
              <a:solidFill>
                <a:prstClr val="white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s-ES" dirty="0">
                <a:solidFill>
                  <a:prstClr val="white"/>
                </a:solidFill>
              </a:rPr>
              <a:t>Inflamación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s-ES" dirty="0" err="1">
                <a:solidFill>
                  <a:prstClr val="white"/>
                </a:solidFill>
              </a:rPr>
              <a:t>Desmielinización</a:t>
            </a:r>
            <a:endParaRPr lang="es-ES" dirty="0">
              <a:solidFill>
                <a:prstClr val="white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s-ES" dirty="0">
                <a:solidFill>
                  <a:prstClr val="white"/>
                </a:solidFill>
              </a:rPr>
              <a:t>Alteración de la BHE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s-ES" dirty="0">
                <a:solidFill>
                  <a:prstClr val="white"/>
                </a:solidFill>
              </a:rPr>
              <a:t>Efectos neurotóxicos</a:t>
            </a:r>
          </a:p>
        </p:txBody>
      </p:sp>
      <p:sp>
        <p:nvSpPr>
          <p:cNvPr id="10" name="Flecha curvada hacia arriba 9"/>
          <p:cNvSpPr/>
          <p:nvPr/>
        </p:nvSpPr>
        <p:spPr>
          <a:xfrm>
            <a:off x="2929467" y="4944537"/>
            <a:ext cx="2215289" cy="6604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904414" y="5705060"/>
            <a:ext cx="2236510" cy="46166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 err="1">
                <a:solidFill>
                  <a:srgbClr val="F6C16A"/>
                </a:solidFill>
              </a:rPr>
              <a:t>Radionecrosis</a:t>
            </a:r>
            <a:endParaRPr lang="es-ES" sz="2400" dirty="0">
              <a:solidFill>
                <a:srgbClr val="F6C16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21675" y="2726392"/>
            <a:ext cx="2550880" cy="309250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Radionecrosis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51520" y="2052919"/>
            <a:ext cx="3558285" cy="4195481"/>
          </a:xfrm>
        </p:spPr>
        <p:txBody>
          <a:bodyPr>
            <a:normAutofit/>
          </a:bodyPr>
          <a:lstStyle/>
          <a:p>
            <a:r>
              <a:rPr lang="es-ES" dirty="0" err="1" smtClean="0"/>
              <a:t>Radionecrosis</a:t>
            </a:r>
            <a:r>
              <a:rPr lang="es-ES" dirty="0" smtClean="0"/>
              <a:t>: </a:t>
            </a:r>
          </a:p>
          <a:p>
            <a:pPr lvl="1"/>
            <a:r>
              <a:rPr lang="es-ES" dirty="0" smtClean="0"/>
              <a:t>edema con efecto de masa</a:t>
            </a:r>
          </a:p>
          <a:p>
            <a:pPr lvl="1"/>
            <a:r>
              <a:rPr lang="es-ES" dirty="0" smtClean="0"/>
              <a:t>Realce en ¨queso suizo¨ o “burbujas de jabón”</a:t>
            </a:r>
          </a:p>
          <a:p>
            <a:pPr lvl="2"/>
            <a:r>
              <a:rPr lang="es-ES" dirty="0" smtClean="0"/>
              <a:t>Nodular multifocal o en anillo</a:t>
            </a:r>
          </a:p>
          <a:p>
            <a:pPr lvl="1"/>
            <a:r>
              <a:rPr lang="es-ES" dirty="0" smtClean="0"/>
              <a:t>Hiperintensidad </a:t>
            </a:r>
            <a:r>
              <a:rPr lang="es-ES" dirty="0" err="1" smtClean="0"/>
              <a:t>periventricular</a:t>
            </a:r>
            <a:r>
              <a:rPr lang="es-ES" dirty="0" smtClean="0"/>
              <a:t> (12-18 meses</a:t>
            </a:r>
            <a:r>
              <a:rPr lang="es-ES" dirty="0"/>
              <a:t>) </a:t>
            </a:r>
            <a:endParaRPr lang="es-ES" dirty="0" smtClean="0"/>
          </a:p>
          <a:p>
            <a:r>
              <a:rPr lang="es-ES" dirty="0" smtClean="0"/>
              <a:t>Tardío</a:t>
            </a:r>
            <a:r>
              <a:rPr lang="es-ES" dirty="0"/>
              <a:t>: pérdida de volumen</a:t>
            </a:r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89899" y="2726393"/>
            <a:ext cx="2497126" cy="309250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7342" y="6513907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smtClean="0"/>
              <a:t>ARCHIVO FVL</a:t>
            </a:r>
            <a:endParaRPr lang="es-ES" sz="1100" i="1" dirty="0"/>
          </a:p>
        </p:txBody>
      </p:sp>
    </p:spTree>
    <p:extLst>
      <p:ext uri="{BB962C8B-B14F-4D97-AF65-F5344CB8AC3E}">
        <p14:creationId xmlns="" xmlns:p14="http://schemas.microsoft.com/office/powerpoint/2010/main" val="8554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Pseudo</a:t>
            </a:r>
            <a:r>
              <a:rPr lang="es-ES" dirty="0" err="1"/>
              <a:t>r</a:t>
            </a:r>
            <a:r>
              <a:rPr lang="es-ES" dirty="0" err="1" smtClean="0"/>
              <a:t>respuesta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2667000"/>
            <a:ext cx="8533892" cy="3581400"/>
          </a:xfrm>
        </p:spPr>
        <p:txBody>
          <a:bodyPr>
            <a:normAutofit/>
          </a:bodyPr>
          <a:lstStyle/>
          <a:p>
            <a:r>
              <a:rPr lang="es-ES" dirty="0" smtClean="0"/>
              <a:t>Terapia </a:t>
            </a:r>
            <a:r>
              <a:rPr lang="es-ES" dirty="0" err="1" smtClean="0"/>
              <a:t>antiangiogénica</a:t>
            </a:r>
            <a:r>
              <a:rPr lang="es-ES" dirty="0" smtClean="0"/>
              <a:t> (</a:t>
            </a:r>
            <a:r>
              <a:rPr lang="es-ES" dirty="0" err="1" smtClean="0"/>
              <a:t>Bevacizumab</a:t>
            </a:r>
            <a:r>
              <a:rPr lang="es-ES" dirty="0" smtClean="0"/>
              <a:t>)</a:t>
            </a:r>
          </a:p>
          <a:p>
            <a:r>
              <a:rPr lang="es-ES" dirty="0"/>
              <a:t>Efecto </a:t>
            </a:r>
            <a:r>
              <a:rPr lang="es-ES" dirty="0" err="1"/>
              <a:t>antiangiogénico</a:t>
            </a:r>
            <a:r>
              <a:rPr lang="es-ES" dirty="0"/>
              <a:t> </a:t>
            </a:r>
            <a:r>
              <a:rPr lang="es-E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dirty="0">
                <a:latin typeface="+mn-lt"/>
                <a:ea typeface="Wingdings"/>
                <a:cs typeface="Wingdings"/>
                <a:sym typeface="Wingdings"/>
              </a:rPr>
              <a:t> menos capilaridad </a:t>
            </a:r>
            <a:r>
              <a:rPr lang="es-E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dirty="0">
                <a:latin typeface="+mn-lt"/>
                <a:ea typeface="Wingdings"/>
                <a:cs typeface="Wingdings"/>
                <a:sym typeface="Wingdings"/>
              </a:rPr>
              <a:t> menos realce</a:t>
            </a:r>
          </a:p>
          <a:p>
            <a:pPr lvl="1"/>
            <a:r>
              <a:rPr lang="es-ES" dirty="0">
                <a:latin typeface="+mn-lt"/>
                <a:ea typeface="Wingdings"/>
                <a:cs typeface="Wingdings"/>
                <a:sym typeface="Wingdings"/>
              </a:rPr>
              <a:t>18 días </a:t>
            </a:r>
            <a:r>
              <a:rPr lang="es-ES" dirty="0" err="1">
                <a:latin typeface="+mn-lt"/>
                <a:ea typeface="Wingdings"/>
                <a:cs typeface="Wingdings"/>
                <a:sym typeface="Wingdings"/>
              </a:rPr>
              <a:t>postratamiento</a:t>
            </a:r>
            <a:endParaRPr lang="es-ES" dirty="0">
              <a:latin typeface="+mn-lt"/>
              <a:ea typeface="Wingdings"/>
              <a:cs typeface="Wingdings"/>
              <a:sym typeface="Wingdings"/>
            </a:endParaRPr>
          </a:p>
          <a:p>
            <a:r>
              <a:rPr lang="es-ES" dirty="0" smtClean="0"/>
              <a:t>Tiene mejor respuesta clínica pero no aumenta la sobrevida</a:t>
            </a:r>
          </a:p>
          <a:p>
            <a:pPr marL="742950" lvl="2" indent="-342900"/>
            <a:r>
              <a:rPr lang="es-ES" dirty="0">
                <a:latin typeface="+mn-lt"/>
                <a:ea typeface="Wingdings"/>
                <a:cs typeface="Wingdings"/>
                <a:sym typeface="Wingdings"/>
              </a:rPr>
              <a:t>Aparecen otras vías de diseminación: 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fenotipo </a:t>
            </a:r>
            <a:r>
              <a:rPr lang="es-ES" dirty="0">
                <a:latin typeface="+mn-lt"/>
                <a:ea typeface="Wingdings"/>
                <a:cs typeface="Wingdings"/>
                <a:sym typeface="Wingdings"/>
              </a:rPr>
              <a:t>invasivo no </a:t>
            </a:r>
            <a:r>
              <a:rPr lang="es-ES" dirty="0" err="1" smtClean="0">
                <a:latin typeface="+mn-lt"/>
                <a:ea typeface="Wingdings"/>
                <a:cs typeface="Wingdings"/>
                <a:sym typeface="Wingdings"/>
              </a:rPr>
              <a:t>realzante</a:t>
            </a:r>
            <a:endParaRPr lang="es-ES" dirty="0">
              <a:latin typeface="+mn-lt"/>
              <a:ea typeface="Wingdings"/>
              <a:cs typeface="Wingdings"/>
              <a:sym typeface="Wingding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Hygino</a:t>
            </a:r>
            <a:r>
              <a:rPr lang="es-ES" sz="1100" i="1" dirty="0">
                <a:solidFill>
                  <a:prstClr val="white"/>
                </a:solidFill>
              </a:rPr>
              <a:t> da Cruz LC, </a:t>
            </a:r>
            <a:r>
              <a:rPr lang="es-ES" sz="1100" i="1" dirty="0" err="1">
                <a:solidFill>
                  <a:prstClr val="white"/>
                </a:solidFill>
              </a:rPr>
              <a:t>Rodriguez</a:t>
            </a:r>
            <a:r>
              <a:rPr lang="es-ES" sz="1100" i="1" dirty="0">
                <a:solidFill>
                  <a:prstClr val="white"/>
                </a:solidFill>
              </a:rPr>
              <a:t> I, </a:t>
            </a:r>
            <a:r>
              <a:rPr lang="es-ES" sz="1100" i="1" dirty="0" err="1">
                <a:solidFill>
                  <a:prstClr val="white"/>
                </a:solidFill>
              </a:rPr>
              <a:t>Domingues</a:t>
            </a:r>
            <a:r>
              <a:rPr lang="es-ES" sz="1100" i="1" dirty="0">
                <a:solidFill>
                  <a:prstClr val="white"/>
                </a:solidFill>
              </a:rPr>
              <a:t> RC, </a:t>
            </a:r>
            <a:r>
              <a:rPr lang="es-ES" sz="1100" i="1" dirty="0" err="1">
                <a:solidFill>
                  <a:prstClr val="white"/>
                </a:solidFill>
              </a:rPr>
              <a:t>Gasparetto</a:t>
            </a:r>
            <a:r>
              <a:rPr lang="es-ES" sz="1100" i="1" dirty="0">
                <a:solidFill>
                  <a:prstClr val="white"/>
                </a:solidFill>
              </a:rPr>
              <a:t> EL, </a:t>
            </a:r>
            <a:r>
              <a:rPr lang="es-ES" sz="1100" i="1" dirty="0" err="1">
                <a:solidFill>
                  <a:prstClr val="white"/>
                </a:solidFill>
              </a:rPr>
              <a:t>Sorensen</a:t>
            </a:r>
            <a:r>
              <a:rPr lang="es-ES" sz="1100" i="1" dirty="0">
                <a:solidFill>
                  <a:prstClr val="white"/>
                </a:solidFill>
              </a:rPr>
              <a:t> AG. </a:t>
            </a:r>
            <a:r>
              <a:rPr lang="es-ES" sz="1100" i="1" dirty="0" err="1">
                <a:solidFill>
                  <a:prstClr val="white"/>
                </a:solidFill>
              </a:rPr>
              <a:t>Pseudoprogression</a:t>
            </a:r>
            <a:r>
              <a:rPr lang="es-ES" sz="1100" i="1" dirty="0">
                <a:solidFill>
                  <a:prstClr val="white"/>
                </a:solidFill>
              </a:rPr>
              <a:t> and </a:t>
            </a:r>
            <a:r>
              <a:rPr lang="es-ES" sz="1100" i="1" dirty="0" err="1">
                <a:solidFill>
                  <a:prstClr val="white"/>
                </a:solidFill>
              </a:rPr>
              <a:t>pseudoresponse</a:t>
            </a:r>
            <a:r>
              <a:rPr lang="es-ES" sz="1100" i="1" dirty="0">
                <a:solidFill>
                  <a:prstClr val="white"/>
                </a:solidFill>
              </a:rPr>
              <a:t>: </a:t>
            </a:r>
            <a:r>
              <a:rPr lang="es-ES" sz="1100" i="1" dirty="0" err="1">
                <a:solidFill>
                  <a:prstClr val="white"/>
                </a:solidFill>
              </a:rPr>
              <a:t>imaging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challenges</a:t>
            </a:r>
            <a:r>
              <a:rPr lang="es-ES" sz="1100" i="1" dirty="0">
                <a:solidFill>
                  <a:prstClr val="white"/>
                </a:solidFill>
              </a:rPr>
              <a:t> in </a:t>
            </a:r>
            <a:r>
              <a:rPr lang="es-ES" sz="1100" i="1" dirty="0" err="1">
                <a:solidFill>
                  <a:prstClr val="white"/>
                </a:solidFill>
              </a:rPr>
              <a:t>the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of </a:t>
            </a:r>
            <a:r>
              <a:rPr lang="es-ES" sz="1100" i="1" dirty="0" err="1">
                <a:solidFill>
                  <a:prstClr val="white"/>
                </a:solidFill>
              </a:rPr>
              <a:t>posttreatment</a:t>
            </a:r>
            <a:r>
              <a:rPr lang="es-ES" sz="1100" i="1" dirty="0">
                <a:solidFill>
                  <a:prstClr val="white"/>
                </a:solidFill>
              </a:rPr>
              <a:t> glioma. AJNR Am J </a:t>
            </a:r>
            <a:r>
              <a:rPr lang="es-ES" sz="1100" i="1" dirty="0" err="1">
                <a:solidFill>
                  <a:prstClr val="white"/>
                </a:solidFill>
              </a:rPr>
              <a:t>Neuroradiol</a:t>
            </a:r>
            <a:r>
              <a:rPr lang="es-ES" sz="1100" i="1" dirty="0">
                <a:solidFill>
                  <a:prstClr val="white"/>
                </a:solidFill>
              </a:rPr>
              <a:t>. 2011;32(11):1978-85.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74828" y="1593115"/>
            <a:ext cx="8031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i="1" dirty="0"/>
              <a:t>“Disminución del realce tumoral sin </a:t>
            </a:r>
            <a:r>
              <a:rPr lang="es-ES" sz="2400" i="1" dirty="0" smtClean="0"/>
              <a:t>disminución de </a:t>
            </a:r>
            <a:r>
              <a:rPr lang="es-ES" sz="2400" i="1" dirty="0"/>
              <a:t>la porción no </a:t>
            </a:r>
            <a:r>
              <a:rPr lang="es-ES" sz="2400" i="1" dirty="0" err="1"/>
              <a:t>realzante</a:t>
            </a:r>
            <a:r>
              <a:rPr lang="es-ES" sz="2400" i="1" dirty="0"/>
              <a:t>”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57008" y="5402706"/>
            <a:ext cx="835361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Los cambios radiológicos deben permanecer estables al menos un mes para considerar respuesta al tratamiento</a:t>
            </a: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84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Pseudo</a:t>
            </a:r>
            <a:r>
              <a:rPr lang="es-ES" dirty="0" err="1"/>
              <a:t>r</a:t>
            </a:r>
            <a:r>
              <a:rPr lang="es-ES" dirty="0" err="1" smtClean="0"/>
              <a:t>respuesta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/>
              <a:t>Hygino</a:t>
            </a:r>
            <a:r>
              <a:rPr lang="es-ES" sz="1100" i="1" dirty="0"/>
              <a:t> da Cruz LC, </a:t>
            </a:r>
            <a:r>
              <a:rPr lang="es-ES" sz="1100" i="1" dirty="0" err="1"/>
              <a:t>Rodriguez</a:t>
            </a:r>
            <a:r>
              <a:rPr lang="es-ES" sz="1100" i="1" dirty="0"/>
              <a:t> I, </a:t>
            </a:r>
            <a:r>
              <a:rPr lang="es-ES" sz="1100" i="1" dirty="0" err="1"/>
              <a:t>Domingues</a:t>
            </a:r>
            <a:r>
              <a:rPr lang="es-ES" sz="1100" i="1" dirty="0"/>
              <a:t> RC, </a:t>
            </a:r>
            <a:r>
              <a:rPr lang="es-ES" sz="1100" i="1" dirty="0" err="1"/>
              <a:t>Gasparetto</a:t>
            </a:r>
            <a:r>
              <a:rPr lang="es-ES" sz="1100" i="1" dirty="0"/>
              <a:t> EL, </a:t>
            </a:r>
            <a:r>
              <a:rPr lang="es-ES" sz="1100" i="1" dirty="0" err="1"/>
              <a:t>Sorensen</a:t>
            </a:r>
            <a:r>
              <a:rPr lang="es-ES" sz="1100" i="1" dirty="0"/>
              <a:t> AG. </a:t>
            </a:r>
            <a:r>
              <a:rPr lang="es-ES" sz="1100" i="1" dirty="0" err="1"/>
              <a:t>Pseudoprogression</a:t>
            </a:r>
            <a:r>
              <a:rPr lang="es-ES" sz="1100" i="1" dirty="0"/>
              <a:t> and </a:t>
            </a:r>
            <a:r>
              <a:rPr lang="es-ES" sz="1100" i="1" dirty="0" err="1"/>
              <a:t>pseudoresponse</a:t>
            </a:r>
            <a:r>
              <a:rPr lang="es-ES" sz="1100" i="1" dirty="0"/>
              <a:t>: </a:t>
            </a:r>
            <a:r>
              <a:rPr lang="es-ES" sz="1100" i="1" dirty="0" err="1"/>
              <a:t>imaging</a:t>
            </a:r>
            <a:r>
              <a:rPr lang="es-ES" sz="1100" i="1" dirty="0"/>
              <a:t> </a:t>
            </a:r>
            <a:r>
              <a:rPr lang="es-ES" sz="1100" i="1" dirty="0" err="1"/>
              <a:t>challenges</a:t>
            </a:r>
            <a:r>
              <a:rPr lang="es-ES" sz="1100" i="1" dirty="0"/>
              <a:t> in </a:t>
            </a:r>
            <a:r>
              <a:rPr lang="es-ES" sz="1100" i="1" dirty="0" err="1"/>
              <a:t>the</a:t>
            </a:r>
            <a:r>
              <a:rPr lang="es-ES" sz="1100" i="1" dirty="0"/>
              <a:t> </a:t>
            </a:r>
            <a:r>
              <a:rPr lang="es-ES" sz="1100" i="1" dirty="0" err="1"/>
              <a:t>assessment</a:t>
            </a:r>
            <a:r>
              <a:rPr lang="es-ES" sz="1100" i="1" dirty="0"/>
              <a:t> of </a:t>
            </a:r>
            <a:r>
              <a:rPr lang="es-ES" sz="1100" i="1" dirty="0" err="1"/>
              <a:t>posttreatment</a:t>
            </a:r>
            <a:r>
              <a:rPr lang="es-ES" sz="1100" i="1" dirty="0"/>
              <a:t> glioma. AJNR Am J </a:t>
            </a:r>
            <a:r>
              <a:rPr lang="es-ES" sz="1100" i="1" dirty="0" err="1"/>
              <a:t>Neuroradiol</a:t>
            </a:r>
            <a:r>
              <a:rPr lang="es-ES" sz="1100" i="1" dirty="0"/>
              <a:t>. 2011;32(11):1978-85.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210599"/>
            <a:ext cx="9144000" cy="5040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22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633055"/>
            <a:ext cx="8640960" cy="4615346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endParaRPr lang="es-ES_tradnl" dirty="0" smtClean="0"/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s-ES_tradnl" dirty="0" smtClean="0"/>
              <a:t>Revisar el seguimiento actual de los gliomas de alto grado</a:t>
            </a:r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s-ES" dirty="0" smtClean="0"/>
              <a:t>Conocer el uso y la importancia de los estudios especiales en el seguimiento de los GAG.</a:t>
            </a:r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s-ES" dirty="0" smtClean="0"/>
              <a:t>Proponer un algoritmo de seguimiento de los GAG.</a:t>
            </a:r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1181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66217" y="2861734"/>
            <a:ext cx="7471574" cy="1915647"/>
          </a:xfrm>
        </p:spPr>
        <p:txBody>
          <a:bodyPr/>
          <a:lstStyle/>
          <a:p>
            <a:r>
              <a:rPr lang="es-ES" dirty="0" smtClean="0"/>
              <a:t>Otras técnicas de imágenes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1923948"/>
          </a:xfrm>
        </p:spPr>
        <p:txBody>
          <a:bodyPr>
            <a:normAutofit/>
          </a:bodyPr>
          <a:lstStyle/>
          <a:p>
            <a:r>
              <a:rPr lang="es-ES" dirty="0" smtClean="0"/>
              <a:t>Perfusión</a:t>
            </a:r>
          </a:p>
          <a:p>
            <a:r>
              <a:rPr lang="es-ES" dirty="0"/>
              <a:t>Difusión</a:t>
            </a:r>
          </a:p>
          <a:p>
            <a:r>
              <a:rPr lang="es-ES" dirty="0" smtClean="0"/>
              <a:t>Espectroscopia</a:t>
            </a:r>
          </a:p>
        </p:txBody>
      </p:sp>
    </p:spTree>
    <p:extLst>
      <p:ext uri="{BB962C8B-B14F-4D97-AF65-F5344CB8AC3E}">
        <p14:creationId xmlns="" xmlns:p14="http://schemas.microsoft.com/office/powerpoint/2010/main" val="653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Perfusión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2352714"/>
            <a:ext cx="4107017" cy="2897105"/>
          </a:xfrm>
        </p:spPr>
        <p:txBody>
          <a:bodyPr>
            <a:normAutofit/>
          </a:bodyPr>
          <a:lstStyle/>
          <a:p>
            <a:r>
              <a:rPr lang="es-ES" dirty="0" smtClean="0"/>
              <a:t>Secuencia de susceptibilidad dinámica</a:t>
            </a:r>
          </a:p>
          <a:p>
            <a:pPr lvl="1"/>
            <a:r>
              <a:rPr lang="es-ES" dirty="0" smtClean="0"/>
              <a:t>Artefactos por susceptibilidad</a:t>
            </a:r>
          </a:p>
          <a:p>
            <a:pPr lvl="2"/>
            <a:r>
              <a:rPr lang="es-ES" dirty="0" smtClean="0"/>
              <a:t>Tabla ósea, sangre</a:t>
            </a:r>
          </a:p>
          <a:p>
            <a:r>
              <a:rPr lang="es-ES" dirty="0" smtClean="0"/>
              <a:t>Determina tumor residual y sobrevida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58537" y="2319867"/>
            <a:ext cx="4695152" cy="30988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342" y="5933511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i="1" dirty="0" err="1"/>
              <a:t>Law</a:t>
            </a:r>
            <a:r>
              <a:rPr lang="es-ES" sz="1000" i="1" dirty="0"/>
              <a:t> M, Young RJ, </a:t>
            </a:r>
            <a:r>
              <a:rPr lang="es-ES" sz="1000" i="1" dirty="0" err="1"/>
              <a:t>Babb</a:t>
            </a:r>
            <a:r>
              <a:rPr lang="es-ES" sz="1000" i="1" dirty="0"/>
              <a:t> JS, </a:t>
            </a:r>
            <a:r>
              <a:rPr lang="es-ES" sz="1000" i="1" dirty="0" err="1"/>
              <a:t>Peccerelli</a:t>
            </a:r>
            <a:r>
              <a:rPr lang="es-ES" sz="1000" i="1" dirty="0"/>
              <a:t> N, </a:t>
            </a:r>
            <a:r>
              <a:rPr lang="es-ES" sz="1000" i="1" dirty="0" err="1"/>
              <a:t>Chheang</a:t>
            </a:r>
            <a:r>
              <a:rPr lang="es-ES" sz="1000" i="1" dirty="0"/>
              <a:t> S, </a:t>
            </a:r>
            <a:r>
              <a:rPr lang="es-ES" sz="1000" i="1" dirty="0" err="1"/>
              <a:t>Gruber</a:t>
            </a:r>
            <a:r>
              <a:rPr lang="es-ES" sz="1000" i="1" dirty="0"/>
              <a:t> ML, et al. Gliomas: </a:t>
            </a:r>
            <a:r>
              <a:rPr lang="es-ES" sz="1000" i="1" dirty="0" err="1"/>
              <a:t>predicting</a:t>
            </a:r>
            <a:r>
              <a:rPr lang="es-ES" sz="1000" i="1" dirty="0"/>
              <a:t> time </a:t>
            </a:r>
            <a:r>
              <a:rPr lang="es-ES" sz="1000" i="1" dirty="0" err="1"/>
              <a:t>to</a:t>
            </a:r>
            <a:r>
              <a:rPr lang="es-ES" sz="1000" i="1" dirty="0"/>
              <a:t> </a:t>
            </a:r>
            <a:r>
              <a:rPr lang="es-ES" sz="1000" i="1" dirty="0" err="1"/>
              <a:t>progression</a:t>
            </a:r>
            <a:r>
              <a:rPr lang="es-ES" sz="1000" i="1" dirty="0"/>
              <a:t> </a:t>
            </a:r>
            <a:r>
              <a:rPr lang="es-ES" sz="1000" i="1" dirty="0" err="1"/>
              <a:t>or</a:t>
            </a:r>
            <a:r>
              <a:rPr lang="es-ES" sz="1000" i="1" dirty="0"/>
              <a:t> </a:t>
            </a:r>
            <a:r>
              <a:rPr lang="es-ES" sz="1000" i="1" dirty="0" err="1"/>
              <a:t>survival</a:t>
            </a:r>
            <a:r>
              <a:rPr lang="es-ES" sz="1000" i="1" dirty="0"/>
              <a:t> </a:t>
            </a:r>
            <a:r>
              <a:rPr lang="es-ES" sz="1000" i="1" dirty="0" err="1"/>
              <a:t>with</a:t>
            </a:r>
            <a:r>
              <a:rPr lang="es-ES" sz="1000" i="1" dirty="0"/>
              <a:t> cerebral </a:t>
            </a:r>
            <a:r>
              <a:rPr lang="es-ES" sz="1000" i="1" dirty="0" err="1"/>
              <a:t>blood</a:t>
            </a:r>
            <a:r>
              <a:rPr lang="es-ES" sz="1000" i="1" dirty="0"/>
              <a:t> </a:t>
            </a:r>
            <a:r>
              <a:rPr lang="es-ES" sz="1000" i="1" dirty="0" err="1"/>
              <a:t>volume</a:t>
            </a:r>
            <a:r>
              <a:rPr lang="es-ES" sz="1000" i="1" dirty="0"/>
              <a:t> </a:t>
            </a:r>
            <a:r>
              <a:rPr lang="es-ES" sz="1000" i="1" dirty="0" err="1"/>
              <a:t>measurements</a:t>
            </a:r>
            <a:r>
              <a:rPr lang="es-ES" sz="1000" i="1" dirty="0"/>
              <a:t> at </a:t>
            </a:r>
            <a:r>
              <a:rPr lang="es-ES" sz="1000" i="1" dirty="0" err="1"/>
              <a:t>dynamic</a:t>
            </a:r>
            <a:r>
              <a:rPr lang="es-ES" sz="1000" i="1" dirty="0"/>
              <a:t> </a:t>
            </a:r>
            <a:r>
              <a:rPr lang="es-ES" sz="1000" i="1" dirty="0" err="1"/>
              <a:t>susceptibility-weighted</a:t>
            </a:r>
            <a:r>
              <a:rPr lang="es-ES" sz="1000" i="1" dirty="0"/>
              <a:t> </a:t>
            </a:r>
            <a:r>
              <a:rPr lang="es-ES" sz="1000" i="1" dirty="0" err="1"/>
              <a:t>contrast-enhanced</a:t>
            </a:r>
            <a:r>
              <a:rPr lang="es-ES" sz="1000" i="1" dirty="0"/>
              <a:t> </a:t>
            </a:r>
            <a:r>
              <a:rPr lang="es-ES" sz="1000" i="1" dirty="0" err="1"/>
              <a:t>perfusion</a:t>
            </a:r>
            <a:r>
              <a:rPr lang="es-ES" sz="1000" i="1" dirty="0"/>
              <a:t> MR </a:t>
            </a:r>
            <a:r>
              <a:rPr lang="es-ES" sz="1000" i="1" dirty="0" err="1"/>
              <a:t>imaging</a:t>
            </a:r>
            <a:r>
              <a:rPr lang="es-ES" sz="1000" i="1" dirty="0"/>
              <a:t>. </a:t>
            </a:r>
            <a:r>
              <a:rPr lang="es-ES" sz="1000" i="1" dirty="0" err="1"/>
              <a:t>Radiology</a:t>
            </a:r>
            <a:r>
              <a:rPr lang="es-ES" sz="1000" i="1" dirty="0"/>
              <a:t>. 2008;247(2):490-8</a:t>
            </a:r>
            <a:r>
              <a:rPr lang="es-ES" sz="1000" i="1" dirty="0" smtClean="0"/>
              <a:t>.</a:t>
            </a:r>
          </a:p>
          <a:p>
            <a:pPr algn="r"/>
            <a:endParaRPr lang="es-ES" sz="1000" i="1" dirty="0" smtClean="0"/>
          </a:p>
          <a:p>
            <a:pPr algn="r"/>
            <a:r>
              <a:rPr lang="es-ES" sz="1000" dirty="0" err="1"/>
              <a:t>Ryoo</a:t>
            </a:r>
            <a:r>
              <a:rPr lang="es-ES" sz="1000" dirty="0"/>
              <a:t> I, </a:t>
            </a:r>
            <a:r>
              <a:rPr lang="es-ES" sz="1000" dirty="0" err="1"/>
              <a:t>Choi</a:t>
            </a:r>
            <a:r>
              <a:rPr lang="es-ES" sz="1000" dirty="0"/>
              <a:t> SH, Kim JH, </a:t>
            </a:r>
            <a:r>
              <a:rPr lang="es-ES" sz="1000" dirty="0" err="1"/>
              <a:t>Sohn</a:t>
            </a:r>
            <a:r>
              <a:rPr lang="es-ES" sz="1000" dirty="0"/>
              <a:t> CH, Kim SC, </a:t>
            </a:r>
            <a:r>
              <a:rPr lang="es-ES" sz="1000" dirty="0" err="1"/>
              <a:t>Shin</a:t>
            </a:r>
            <a:r>
              <a:rPr lang="es-ES" sz="1000" dirty="0"/>
              <a:t> HS, et al. Cerebral </a:t>
            </a:r>
            <a:r>
              <a:rPr lang="es-ES" sz="1000" dirty="0" err="1"/>
              <a:t>blood</a:t>
            </a:r>
            <a:r>
              <a:rPr lang="es-ES" sz="1000" dirty="0"/>
              <a:t> </a:t>
            </a:r>
            <a:r>
              <a:rPr lang="es-ES" sz="1000" dirty="0" err="1"/>
              <a:t>volume</a:t>
            </a:r>
            <a:r>
              <a:rPr lang="es-ES" sz="1000" dirty="0"/>
              <a:t> </a:t>
            </a:r>
            <a:r>
              <a:rPr lang="es-ES" sz="1000" dirty="0" err="1"/>
              <a:t>calculated</a:t>
            </a:r>
            <a:r>
              <a:rPr lang="es-ES" sz="1000" dirty="0"/>
              <a:t> </a:t>
            </a:r>
            <a:r>
              <a:rPr lang="es-ES" sz="1000" dirty="0" err="1"/>
              <a:t>by</a:t>
            </a:r>
            <a:r>
              <a:rPr lang="es-ES" sz="1000" dirty="0"/>
              <a:t> </a:t>
            </a:r>
            <a:r>
              <a:rPr lang="es-ES" sz="1000" dirty="0" err="1"/>
              <a:t>dynamic</a:t>
            </a:r>
            <a:r>
              <a:rPr lang="es-ES" sz="1000" dirty="0"/>
              <a:t> </a:t>
            </a:r>
            <a:r>
              <a:rPr lang="es-ES" sz="1000" dirty="0" err="1"/>
              <a:t>susceptibility</a:t>
            </a:r>
            <a:r>
              <a:rPr lang="es-ES" sz="1000" dirty="0"/>
              <a:t> </a:t>
            </a:r>
            <a:r>
              <a:rPr lang="es-ES" sz="1000" dirty="0" err="1"/>
              <a:t>contrast-enhanced</a:t>
            </a:r>
            <a:r>
              <a:rPr lang="es-ES" sz="1000" dirty="0"/>
              <a:t> </a:t>
            </a:r>
            <a:r>
              <a:rPr lang="es-ES" sz="1000" dirty="0" err="1"/>
              <a:t>perfusion</a:t>
            </a:r>
            <a:r>
              <a:rPr lang="es-ES" sz="1000" dirty="0"/>
              <a:t> MR </a:t>
            </a:r>
            <a:r>
              <a:rPr lang="es-ES" sz="1000" dirty="0" err="1"/>
              <a:t>imaging</a:t>
            </a:r>
            <a:r>
              <a:rPr lang="es-ES" sz="1000" dirty="0"/>
              <a:t>: </a:t>
            </a:r>
            <a:r>
              <a:rPr lang="es-ES" sz="1000" dirty="0" err="1"/>
              <a:t>preliminary</a:t>
            </a:r>
            <a:r>
              <a:rPr lang="es-ES" sz="1000" dirty="0"/>
              <a:t> </a:t>
            </a:r>
            <a:r>
              <a:rPr lang="es-ES" sz="1000" dirty="0" err="1"/>
              <a:t>correlation</a:t>
            </a:r>
            <a:r>
              <a:rPr lang="es-ES" sz="1000" dirty="0"/>
              <a:t> </a:t>
            </a:r>
            <a:r>
              <a:rPr lang="es-ES" sz="1000" dirty="0" err="1"/>
              <a:t>study</a:t>
            </a:r>
            <a:r>
              <a:rPr lang="es-ES" sz="1000" dirty="0"/>
              <a:t> </a:t>
            </a:r>
            <a:r>
              <a:rPr lang="es-ES" sz="1000" dirty="0" err="1"/>
              <a:t>with</a:t>
            </a:r>
            <a:r>
              <a:rPr lang="es-ES" sz="1000" dirty="0"/>
              <a:t> </a:t>
            </a:r>
            <a:r>
              <a:rPr lang="es-ES" sz="1000" dirty="0" err="1"/>
              <a:t>glioblastoma</a:t>
            </a:r>
            <a:r>
              <a:rPr lang="es-ES" sz="1000" dirty="0"/>
              <a:t> </a:t>
            </a:r>
            <a:r>
              <a:rPr lang="es-ES" sz="1000" dirty="0" err="1"/>
              <a:t>genetic</a:t>
            </a:r>
            <a:r>
              <a:rPr lang="es-ES" sz="1000" dirty="0"/>
              <a:t> </a:t>
            </a:r>
            <a:r>
              <a:rPr lang="es-ES" sz="1000" dirty="0" err="1"/>
              <a:t>profiles</a:t>
            </a:r>
            <a:r>
              <a:rPr lang="es-ES" sz="1000" dirty="0"/>
              <a:t>. </a:t>
            </a:r>
            <a:r>
              <a:rPr lang="es-ES" sz="1000" dirty="0" err="1"/>
              <a:t>PLoS</a:t>
            </a:r>
            <a:r>
              <a:rPr lang="es-ES" sz="1000" dirty="0"/>
              <a:t> </a:t>
            </a:r>
            <a:r>
              <a:rPr lang="es-ES" sz="1000" dirty="0" err="1"/>
              <a:t>One</a:t>
            </a:r>
            <a:r>
              <a:rPr lang="es-ES" sz="1000" dirty="0"/>
              <a:t>. 2013;8(8):e71704.</a:t>
            </a:r>
          </a:p>
          <a:p>
            <a:pPr algn="r"/>
            <a:endParaRPr lang="es-ES" sz="1000" i="1" dirty="0"/>
          </a:p>
        </p:txBody>
      </p:sp>
    </p:spTree>
    <p:extLst>
      <p:ext uri="{BB962C8B-B14F-4D97-AF65-F5344CB8AC3E}">
        <p14:creationId xmlns="" xmlns:p14="http://schemas.microsoft.com/office/powerpoint/2010/main" val="13822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Difusión 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Tumor </a:t>
            </a:r>
            <a:r>
              <a:rPr lang="es-E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dirty="0" smtClean="0">
                <a:latin typeface="+mn-lt"/>
                <a:ea typeface="Wingdings"/>
                <a:cs typeface="Wingdings"/>
                <a:sym typeface="Wingdings"/>
              </a:rPr>
              <a:t> Restricción</a:t>
            </a:r>
          </a:p>
          <a:p>
            <a:endParaRPr lang="es-ES" dirty="0"/>
          </a:p>
          <a:p>
            <a:r>
              <a:rPr lang="es-ES" dirty="0" smtClean="0"/>
              <a:t>¿La restricción a la difusión determina la presencia de tumor?</a:t>
            </a:r>
          </a:p>
          <a:p>
            <a:pPr lvl="1"/>
            <a:r>
              <a:rPr lang="es-ES" dirty="0" smtClean="0"/>
              <a:t>Tejido mixto: falsos negativos</a:t>
            </a:r>
          </a:p>
          <a:p>
            <a:pPr lvl="1"/>
            <a:endParaRPr lang="es-ES" dirty="0" smtClean="0"/>
          </a:p>
          <a:p>
            <a:r>
              <a:rPr lang="es-ES" dirty="0" smtClean="0"/>
              <a:t>No hay claridad sobre los hallazgos esperados en </a:t>
            </a:r>
            <a:r>
              <a:rPr lang="es-ES" dirty="0" err="1" smtClean="0"/>
              <a:t>radionecrosis</a:t>
            </a:r>
            <a:r>
              <a:rPr lang="es-ES" dirty="0"/>
              <a:t> </a:t>
            </a:r>
            <a:r>
              <a:rPr lang="es-ES" dirty="0" smtClean="0"/>
              <a:t>por la heterogeneidad del tejido.</a:t>
            </a:r>
          </a:p>
          <a:p>
            <a:pPr lvl="1"/>
            <a:r>
              <a:rPr lang="es-ES" dirty="0" smtClean="0"/>
              <a:t>Falsos positivos</a:t>
            </a:r>
          </a:p>
          <a:p>
            <a:endParaRPr lang="es-ES" dirty="0"/>
          </a:p>
          <a:p>
            <a:r>
              <a:rPr lang="es-ES" dirty="0" smtClean="0"/>
              <a:t>No hay estandarización sobre los valores de b.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 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3793" y="6365639"/>
            <a:ext cx="90536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/>
              <a:t>Verma</a:t>
            </a:r>
            <a:r>
              <a:rPr lang="es-ES" sz="1100" i="1" dirty="0"/>
              <a:t> N, </a:t>
            </a:r>
            <a:r>
              <a:rPr lang="es-ES" sz="1100" i="1" dirty="0" err="1"/>
              <a:t>Cowperthwaite</a:t>
            </a:r>
            <a:r>
              <a:rPr lang="es-ES" sz="1100" i="1" dirty="0"/>
              <a:t> MC, </a:t>
            </a:r>
            <a:r>
              <a:rPr lang="es-ES" sz="1100" i="1" dirty="0" err="1"/>
              <a:t>Burnett</a:t>
            </a:r>
            <a:r>
              <a:rPr lang="es-ES" sz="1100" i="1" dirty="0"/>
              <a:t> MG, </a:t>
            </a:r>
            <a:r>
              <a:rPr lang="es-ES" sz="1100" i="1" dirty="0" err="1"/>
              <a:t>Markey</a:t>
            </a:r>
            <a:r>
              <a:rPr lang="es-ES" sz="1100" i="1" dirty="0"/>
              <a:t> MK. </a:t>
            </a:r>
            <a:r>
              <a:rPr lang="es-ES" sz="1100" i="1" dirty="0" err="1"/>
              <a:t>Differentiating</a:t>
            </a:r>
            <a:r>
              <a:rPr lang="es-ES" sz="1100" i="1" dirty="0"/>
              <a:t> tumor </a:t>
            </a:r>
            <a:r>
              <a:rPr lang="es-ES" sz="1100" i="1" dirty="0" err="1"/>
              <a:t>recurrence</a:t>
            </a:r>
            <a:r>
              <a:rPr lang="es-ES" sz="1100" i="1" dirty="0"/>
              <a:t> </a:t>
            </a:r>
            <a:r>
              <a:rPr lang="es-ES" sz="1100" i="1" dirty="0" err="1"/>
              <a:t>from</a:t>
            </a:r>
            <a:r>
              <a:rPr lang="es-ES" sz="1100" i="1" dirty="0"/>
              <a:t> </a:t>
            </a:r>
            <a:r>
              <a:rPr lang="es-ES" sz="1100" i="1" dirty="0" err="1"/>
              <a:t>treatment</a:t>
            </a:r>
            <a:r>
              <a:rPr lang="es-ES" sz="1100" i="1" dirty="0"/>
              <a:t> necrosis: a </a:t>
            </a:r>
            <a:r>
              <a:rPr lang="es-ES" sz="1100" i="1" dirty="0" err="1"/>
              <a:t>review</a:t>
            </a:r>
            <a:r>
              <a:rPr lang="es-ES" sz="1100" i="1" dirty="0"/>
              <a:t> of </a:t>
            </a:r>
            <a:r>
              <a:rPr lang="es-ES" sz="1100" i="1" dirty="0" err="1"/>
              <a:t>neuro-oncologic</a:t>
            </a:r>
            <a:r>
              <a:rPr lang="es-ES" sz="1100" i="1" dirty="0"/>
              <a:t> </a:t>
            </a:r>
            <a:r>
              <a:rPr lang="es-ES" sz="1100" i="1" dirty="0" err="1"/>
              <a:t>imaging</a:t>
            </a:r>
            <a:r>
              <a:rPr lang="es-ES" sz="1100" i="1" dirty="0"/>
              <a:t> </a:t>
            </a:r>
            <a:r>
              <a:rPr lang="es-ES" sz="1100" i="1" dirty="0" err="1"/>
              <a:t>strategies</a:t>
            </a:r>
            <a:r>
              <a:rPr lang="es-ES" sz="1100" i="1" dirty="0"/>
              <a:t>. </a:t>
            </a:r>
            <a:r>
              <a:rPr lang="es-ES" sz="1100" i="1" dirty="0" err="1"/>
              <a:t>Neuro</a:t>
            </a:r>
            <a:r>
              <a:rPr lang="es-ES" sz="1100" i="1" dirty="0"/>
              <a:t> </a:t>
            </a:r>
            <a:r>
              <a:rPr lang="es-ES" sz="1100" i="1" dirty="0" err="1"/>
              <a:t>Oncol</a:t>
            </a:r>
            <a:r>
              <a:rPr lang="es-ES" sz="1100" i="1" dirty="0"/>
              <a:t>. 2013;15(5):515-34.</a:t>
            </a:r>
          </a:p>
        </p:txBody>
      </p:sp>
    </p:spTree>
    <p:extLst>
      <p:ext uri="{BB962C8B-B14F-4D97-AF65-F5344CB8AC3E}">
        <p14:creationId xmlns="" xmlns:p14="http://schemas.microsoft.com/office/powerpoint/2010/main" val="4183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0135" y="215899"/>
            <a:ext cx="2271215" cy="27571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0135" y="3574679"/>
            <a:ext cx="2271215" cy="28826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55049" y="215899"/>
            <a:ext cx="2353643" cy="27571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55049" y="3574679"/>
            <a:ext cx="2459249" cy="28826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215988" y="215899"/>
            <a:ext cx="2255358" cy="275712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215988" y="3574678"/>
            <a:ext cx="2290812" cy="2882696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052863" y="3117398"/>
            <a:ext cx="752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Inicial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047304" y="3117398"/>
            <a:ext cx="89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POSQX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974650" y="3117398"/>
            <a:ext cx="75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6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77342" y="637661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>
                <a:solidFill>
                  <a:prstClr val="white"/>
                </a:solidFill>
              </a:rPr>
              <a:t>ARCHIVO FVL</a:t>
            </a:r>
          </a:p>
        </p:txBody>
      </p:sp>
    </p:spTree>
    <p:extLst>
      <p:ext uri="{BB962C8B-B14F-4D97-AF65-F5344CB8AC3E}">
        <p14:creationId xmlns="" xmlns:p14="http://schemas.microsoft.com/office/powerpoint/2010/main" val="9382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77548" y="3684778"/>
            <a:ext cx="2814845" cy="29767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42545" y="699492"/>
            <a:ext cx="2378833" cy="29225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8856" y="762212"/>
            <a:ext cx="2330304" cy="29225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85397" y="3686045"/>
            <a:ext cx="2417160" cy="30068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35039" y="3684778"/>
            <a:ext cx="2460084" cy="29767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93996" y="113252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12 meses</a:t>
            </a:r>
            <a:endParaRPr lang="es-E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820506"/>
            <a:ext cx="9144000" cy="811714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4000" dirty="0" err="1" smtClean="0"/>
              <a:t>ProgrEsión</a:t>
            </a:r>
            <a:r>
              <a:rPr lang="es-ES_tradnl" sz="4000" dirty="0" smtClean="0"/>
              <a:t> de la enfermedad</a:t>
            </a:r>
            <a:endParaRPr lang="es-ES_tradnl" sz="4000" dirty="0"/>
          </a:p>
        </p:txBody>
      </p:sp>
      <p:sp>
        <p:nvSpPr>
          <p:cNvPr id="11" name="Rectángulo 10"/>
          <p:cNvSpPr/>
          <p:nvPr/>
        </p:nvSpPr>
        <p:spPr>
          <a:xfrm>
            <a:off x="177342" y="637661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>
                <a:solidFill>
                  <a:prstClr val="white"/>
                </a:solidFill>
              </a:rPr>
              <a:t>ARCHIVO FVL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008132" y="762212"/>
            <a:ext cx="2357137" cy="28100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Espectroscopia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342" y="1643529"/>
            <a:ext cx="4775658" cy="4604871"/>
          </a:xfrm>
        </p:spPr>
        <p:txBody>
          <a:bodyPr anchor="ctr">
            <a:normAutofit/>
          </a:bodyPr>
          <a:lstStyle/>
          <a:p>
            <a:r>
              <a:rPr lang="es-ES" dirty="0" smtClean="0"/>
              <a:t>Diferenciación entre </a:t>
            </a:r>
            <a:r>
              <a:rPr lang="es-ES" dirty="0" err="1" smtClean="0"/>
              <a:t>radionecrosis</a:t>
            </a:r>
            <a:r>
              <a:rPr lang="es-ES" dirty="0" smtClean="0"/>
              <a:t> y recidiva</a:t>
            </a:r>
          </a:p>
          <a:p>
            <a:pPr lvl="1"/>
            <a:r>
              <a:rPr lang="es-ES" dirty="0" smtClean="0"/>
              <a:t>NAA: Marcador de viabilidad neuronal</a:t>
            </a:r>
          </a:p>
          <a:p>
            <a:pPr lvl="2"/>
            <a:r>
              <a:rPr lang="es-ES" dirty="0" smtClean="0"/>
              <a:t>Disminuido en ambos escenarios por daño neuronal</a:t>
            </a:r>
          </a:p>
          <a:p>
            <a:pPr lvl="1"/>
            <a:r>
              <a:rPr lang="es-ES" dirty="0" err="1" smtClean="0"/>
              <a:t>Cho</a:t>
            </a:r>
            <a:r>
              <a:rPr lang="es-ES" dirty="0" smtClean="0"/>
              <a:t>: Actividad metabólica</a:t>
            </a:r>
          </a:p>
          <a:p>
            <a:pPr lvl="2"/>
            <a:r>
              <a:rPr lang="es-ES" dirty="0" smtClean="0"/>
              <a:t>Normalmente picos altos en presencia de tumor</a:t>
            </a:r>
          </a:p>
          <a:p>
            <a:pPr lvl="2"/>
            <a:r>
              <a:rPr lang="es-ES" dirty="0" smtClean="0"/>
              <a:t>Variable en </a:t>
            </a:r>
            <a:r>
              <a:rPr lang="es-ES" dirty="0" err="1" smtClean="0"/>
              <a:t>radionecrosis</a:t>
            </a:r>
            <a:endParaRPr lang="es-ES" dirty="0" smtClean="0"/>
          </a:p>
          <a:p>
            <a:pPr lvl="1"/>
            <a:r>
              <a:rPr lang="es-ES" dirty="0" smtClean="0"/>
              <a:t>Lactato y lípidos: </a:t>
            </a:r>
            <a:r>
              <a:rPr lang="es-E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s-ES" dirty="0">
                <a:sym typeface="Wingdings"/>
              </a:rPr>
              <a:t> </a:t>
            </a:r>
            <a:r>
              <a:rPr lang="es-ES" dirty="0" err="1" smtClean="0">
                <a:sym typeface="Wingdings"/>
              </a:rPr>
              <a:t>radionecrosis</a:t>
            </a:r>
            <a:endParaRPr lang="es-ES" dirty="0" smtClean="0"/>
          </a:p>
          <a:p>
            <a:pPr lvl="2"/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21997251"/>
              </p:ext>
            </p:extLst>
          </p:nvPr>
        </p:nvGraphicFramePr>
        <p:xfrm>
          <a:off x="5164666" y="1972733"/>
          <a:ext cx="3674533" cy="2751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164666" y="5078567"/>
            <a:ext cx="3674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prstClr val="white"/>
                </a:solidFill>
              </a:rPr>
              <a:t>DWI concomitante no ha mostrado aumento en la precisión diagnóstica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7342" y="6478217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Sundgren</a:t>
            </a:r>
            <a:r>
              <a:rPr lang="es-ES" sz="1100" i="1" dirty="0">
                <a:solidFill>
                  <a:prstClr val="white"/>
                </a:solidFill>
              </a:rPr>
              <a:t> PC. MR </a:t>
            </a:r>
            <a:r>
              <a:rPr lang="es-ES" sz="1100" i="1" dirty="0" err="1">
                <a:solidFill>
                  <a:prstClr val="white"/>
                </a:solidFill>
              </a:rPr>
              <a:t>spectroscopy</a:t>
            </a:r>
            <a:r>
              <a:rPr lang="es-ES" sz="1100" i="1" dirty="0">
                <a:solidFill>
                  <a:prstClr val="white"/>
                </a:solidFill>
              </a:rPr>
              <a:t> in </a:t>
            </a:r>
            <a:r>
              <a:rPr lang="es-ES" sz="1100" i="1" dirty="0" err="1">
                <a:solidFill>
                  <a:prstClr val="white"/>
                </a:solidFill>
              </a:rPr>
              <a:t>radiation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injury</a:t>
            </a:r>
            <a:r>
              <a:rPr lang="es-ES" sz="1100" i="1" dirty="0">
                <a:solidFill>
                  <a:prstClr val="white"/>
                </a:solidFill>
              </a:rPr>
              <a:t>. AJNR Am J </a:t>
            </a:r>
            <a:r>
              <a:rPr lang="es-ES" sz="1100" i="1" dirty="0" err="1">
                <a:solidFill>
                  <a:prstClr val="white"/>
                </a:solidFill>
              </a:rPr>
              <a:t>Neuroradiol</a:t>
            </a:r>
            <a:r>
              <a:rPr lang="es-ES" sz="1100" i="1" dirty="0">
                <a:solidFill>
                  <a:prstClr val="white"/>
                </a:solidFill>
              </a:rPr>
              <a:t>. 2009;30(8):1469-76.</a:t>
            </a:r>
          </a:p>
        </p:txBody>
      </p:sp>
    </p:spTree>
    <p:extLst>
      <p:ext uri="{BB962C8B-B14F-4D97-AF65-F5344CB8AC3E}">
        <p14:creationId xmlns="" xmlns:p14="http://schemas.microsoft.com/office/powerpoint/2010/main" val="14347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853248"/>
            <a:ext cx="9144000" cy="4413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609600"/>
            <a:ext cx="9144000" cy="104433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7342" y="6410485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Chuang</a:t>
            </a:r>
            <a:r>
              <a:rPr lang="es-ES" sz="1100" i="1" dirty="0">
                <a:solidFill>
                  <a:prstClr val="white"/>
                </a:solidFill>
              </a:rPr>
              <a:t> MT, </a:t>
            </a:r>
            <a:r>
              <a:rPr lang="es-ES" sz="1100" i="1" dirty="0" err="1">
                <a:solidFill>
                  <a:prstClr val="white"/>
                </a:solidFill>
              </a:rPr>
              <a:t>Liu</a:t>
            </a:r>
            <a:r>
              <a:rPr lang="es-ES" sz="1100" i="1" dirty="0">
                <a:solidFill>
                  <a:prstClr val="white"/>
                </a:solidFill>
              </a:rPr>
              <a:t> YS, </a:t>
            </a:r>
            <a:r>
              <a:rPr lang="es-ES" sz="1100" i="1" dirty="0" err="1">
                <a:solidFill>
                  <a:prstClr val="white"/>
                </a:solidFill>
              </a:rPr>
              <a:t>Tsai</a:t>
            </a:r>
            <a:r>
              <a:rPr lang="es-ES" sz="1100" i="1" dirty="0">
                <a:solidFill>
                  <a:prstClr val="white"/>
                </a:solidFill>
              </a:rPr>
              <a:t> YS, </a:t>
            </a:r>
            <a:r>
              <a:rPr lang="es-ES" sz="1100" i="1" dirty="0" err="1">
                <a:solidFill>
                  <a:prstClr val="white"/>
                </a:solidFill>
              </a:rPr>
              <a:t>Chen</a:t>
            </a:r>
            <a:r>
              <a:rPr lang="es-ES" sz="1100" i="1" dirty="0">
                <a:solidFill>
                  <a:prstClr val="white"/>
                </a:solidFill>
              </a:rPr>
              <a:t> YC, Wang CK. </a:t>
            </a:r>
            <a:r>
              <a:rPr lang="es-ES" sz="1100" i="1" dirty="0" err="1">
                <a:solidFill>
                  <a:prstClr val="white"/>
                </a:solidFill>
              </a:rPr>
              <a:t>Differentiating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Radiation-Induced</a:t>
            </a:r>
            <a:r>
              <a:rPr lang="es-ES" sz="1100" i="1" dirty="0">
                <a:solidFill>
                  <a:prstClr val="white"/>
                </a:solidFill>
              </a:rPr>
              <a:t> Necrosis </a:t>
            </a:r>
            <a:r>
              <a:rPr lang="es-ES" sz="1100" i="1" dirty="0" err="1">
                <a:solidFill>
                  <a:prstClr val="white"/>
                </a:solidFill>
              </a:rPr>
              <a:t>from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Recurrent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Brain</a:t>
            </a:r>
            <a:r>
              <a:rPr lang="es-ES" sz="1100" i="1" dirty="0">
                <a:solidFill>
                  <a:prstClr val="white"/>
                </a:solidFill>
              </a:rPr>
              <a:t> Tumor </a:t>
            </a:r>
            <a:r>
              <a:rPr lang="es-ES" sz="1100" i="1" dirty="0" err="1">
                <a:solidFill>
                  <a:prstClr val="white"/>
                </a:solidFill>
              </a:rPr>
              <a:t>Using</a:t>
            </a:r>
            <a:r>
              <a:rPr lang="es-ES" sz="1100" i="1" dirty="0">
                <a:solidFill>
                  <a:prstClr val="white"/>
                </a:solidFill>
              </a:rPr>
              <a:t> MR </a:t>
            </a:r>
            <a:r>
              <a:rPr lang="es-ES" sz="1100" i="1" dirty="0" err="1">
                <a:solidFill>
                  <a:prstClr val="white"/>
                </a:solidFill>
              </a:rPr>
              <a:t>Perfusion</a:t>
            </a:r>
            <a:r>
              <a:rPr lang="es-ES" sz="1100" i="1" dirty="0">
                <a:solidFill>
                  <a:prstClr val="white"/>
                </a:solidFill>
              </a:rPr>
              <a:t> and </a:t>
            </a:r>
            <a:r>
              <a:rPr lang="es-ES" sz="1100" i="1" dirty="0" err="1">
                <a:solidFill>
                  <a:prstClr val="white"/>
                </a:solidFill>
              </a:rPr>
              <a:t>Spectroscopy</a:t>
            </a:r>
            <a:r>
              <a:rPr lang="es-ES" sz="1100" i="1" dirty="0">
                <a:solidFill>
                  <a:prstClr val="white"/>
                </a:solidFill>
              </a:rPr>
              <a:t>: A Meta-</a:t>
            </a:r>
            <a:r>
              <a:rPr lang="es-ES" sz="1100" i="1" dirty="0" err="1">
                <a:solidFill>
                  <a:prstClr val="white"/>
                </a:solidFill>
              </a:rPr>
              <a:t>Analysis</a:t>
            </a:r>
            <a:r>
              <a:rPr lang="es-ES" sz="1100" i="1" dirty="0">
                <a:solidFill>
                  <a:prstClr val="white"/>
                </a:solidFill>
              </a:rPr>
              <a:t>. </a:t>
            </a:r>
            <a:r>
              <a:rPr lang="es-ES" sz="1100" i="1" dirty="0" err="1">
                <a:solidFill>
                  <a:prstClr val="white"/>
                </a:solidFill>
              </a:rPr>
              <a:t>PLoS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One</a:t>
            </a:r>
            <a:r>
              <a:rPr lang="es-ES" sz="1100" i="1" dirty="0">
                <a:solidFill>
                  <a:prstClr val="white"/>
                </a:solidFill>
              </a:rPr>
              <a:t>. 2016;11(1):e0141438.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076194" y="3053254"/>
            <a:ext cx="2477071" cy="283709"/>
          </a:xfrm>
          <a:prstGeom prst="rect">
            <a:avLst/>
          </a:prstGeom>
          <a:noFill/>
          <a:ln w="190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11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66217" y="1828800"/>
            <a:ext cx="6861938" cy="2948581"/>
          </a:xfrm>
        </p:spPr>
        <p:txBody>
          <a:bodyPr/>
          <a:lstStyle/>
          <a:p>
            <a:r>
              <a:rPr lang="es-ES_tradnl" dirty="0" smtClean="0"/>
              <a:t>Materiales y métodos</a:t>
            </a:r>
            <a:endParaRPr lang="es-ES_tradnl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842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55495"/>
            <a:ext cx="7142590" cy="1400530"/>
          </a:xfrm>
        </p:spPr>
        <p:txBody>
          <a:bodyPr/>
          <a:lstStyle/>
          <a:p>
            <a:r>
              <a:rPr lang="es-ES" dirty="0" smtClean="0"/>
              <a:t>Materiales y métodos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54506489"/>
              </p:ext>
            </p:extLst>
          </p:nvPr>
        </p:nvGraphicFramePr>
        <p:xfrm>
          <a:off x="0" y="1556025"/>
          <a:ext cx="9144000" cy="3612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Conector recto de flecha 11"/>
          <p:cNvCxnSpPr/>
          <p:nvPr/>
        </p:nvCxnSpPr>
        <p:spPr>
          <a:xfrm>
            <a:off x="2266921" y="2861422"/>
            <a:ext cx="0" cy="364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844521" y="2530834"/>
            <a:ext cx="284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prstClr val="white"/>
                </a:solidFill>
              </a:rPr>
              <a:t>RM cerebral (&lt;72h)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022365" y="4073162"/>
            <a:ext cx="875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white"/>
                </a:solidFill>
              </a:rPr>
              <a:t>3 meses</a:t>
            </a:r>
          </a:p>
        </p:txBody>
      </p:sp>
      <p:sp>
        <p:nvSpPr>
          <p:cNvPr id="15" name="CuadroTexto 14"/>
          <p:cNvSpPr txBox="1"/>
          <p:nvPr/>
        </p:nvSpPr>
        <p:spPr>
          <a:xfrm rot="18327493">
            <a:off x="4237243" y="2544927"/>
            <a:ext cx="58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white"/>
                </a:solidFill>
              </a:rPr>
              <a:t>3-4ss</a:t>
            </a:r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4774931" y="1598280"/>
            <a:ext cx="0" cy="431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540353" y="1279747"/>
            <a:ext cx="45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white"/>
                </a:solidFill>
              </a:rPr>
              <a:t>RM</a:t>
            </a:r>
          </a:p>
        </p:txBody>
      </p:sp>
      <p:sp>
        <p:nvSpPr>
          <p:cNvPr id="20" name="CuadroTexto 19"/>
          <p:cNvSpPr txBox="1"/>
          <p:nvPr/>
        </p:nvSpPr>
        <p:spPr>
          <a:xfrm rot="19412546">
            <a:off x="6479867" y="1876082"/>
            <a:ext cx="58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white"/>
                </a:solidFill>
              </a:rPr>
              <a:t>3-4ss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7096960" y="1132514"/>
            <a:ext cx="0" cy="431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6862382" y="813981"/>
            <a:ext cx="45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white"/>
                </a:solidFill>
              </a:rPr>
              <a:t>RM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939893" y="5706902"/>
            <a:ext cx="4204108" cy="64633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prstClr val="white"/>
                </a:solidFill>
              </a:rPr>
              <a:t>Terapia </a:t>
            </a:r>
            <a:r>
              <a:rPr lang="es-ES" sz="1200" dirty="0" err="1">
                <a:solidFill>
                  <a:prstClr val="white"/>
                </a:solidFill>
              </a:rPr>
              <a:t>antiangiogénica</a:t>
            </a:r>
            <a:r>
              <a:rPr lang="es-ES" sz="1200" dirty="0">
                <a:solidFill>
                  <a:prstClr val="white"/>
                </a:solidFill>
              </a:rPr>
              <a:t>, otras terapias (quimioterapia local, inmunotoxinas, terapia génica, viral, </a:t>
            </a:r>
            <a:r>
              <a:rPr lang="es-ES" sz="1200" dirty="0" err="1">
                <a:solidFill>
                  <a:prstClr val="white"/>
                </a:solidFill>
              </a:rPr>
              <a:t>braquiterapia</a:t>
            </a:r>
            <a:r>
              <a:rPr lang="es-ES" sz="1200" dirty="0">
                <a:solidFill>
                  <a:prstClr val="white"/>
                </a:solidFill>
              </a:rPr>
              <a:t> y radiocirugía </a:t>
            </a:r>
            <a:r>
              <a:rPr lang="es-ES" sz="1200" dirty="0" err="1">
                <a:solidFill>
                  <a:prstClr val="white"/>
                </a:solidFill>
              </a:rPr>
              <a:t>estereotáxica</a:t>
            </a:r>
            <a:r>
              <a:rPr lang="es-ES" sz="1200" dirty="0">
                <a:solidFill>
                  <a:prstClr val="white"/>
                </a:solidFill>
              </a:rPr>
              <a:t>) 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455334" y="5316830"/>
            <a:ext cx="6688667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prstClr val="white"/>
                </a:solidFill>
              </a:rPr>
              <a:t>Corticoesteroides</a:t>
            </a:r>
            <a:endParaRPr lang="es-ES" sz="1400" dirty="0">
              <a:solidFill>
                <a:prstClr val="white"/>
              </a:solidFill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6641211" y="4543677"/>
            <a:ext cx="0" cy="366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5399409" y="4910057"/>
            <a:ext cx="15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white"/>
                </a:solidFill>
              </a:rPr>
              <a:t>RM c/2-3 meses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31000" y="6430283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i="1" dirty="0" err="1"/>
              <a:t>Wen</a:t>
            </a:r>
            <a:r>
              <a:rPr lang="es-ES" sz="1050" i="1" dirty="0"/>
              <a:t> PY, </a:t>
            </a:r>
            <a:r>
              <a:rPr lang="es-ES" sz="1050" i="1" dirty="0" err="1"/>
              <a:t>Macdonald</a:t>
            </a:r>
            <a:r>
              <a:rPr lang="es-ES" sz="1050" i="1" dirty="0"/>
              <a:t> DR, </a:t>
            </a:r>
            <a:r>
              <a:rPr lang="es-ES" sz="1050" i="1" dirty="0" err="1"/>
              <a:t>Reardon</a:t>
            </a:r>
            <a:r>
              <a:rPr lang="es-ES" sz="1050" i="1" dirty="0"/>
              <a:t> DA, </a:t>
            </a:r>
            <a:r>
              <a:rPr lang="es-ES" sz="1050" i="1" dirty="0" err="1"/>
              <a:t>Cloughesy</a:t>
            </a:r>
            <a:r>
              <a:rPr lang="es-ES" sz="1050" i="1" dirty="0"/>
              <a:t> TF, </a:t>
            </a:r>
            <a:r>
              <a:rPr lang="es-ES" sz="1050" i="1" dirty="0" err="1"/>
              <a:t>Sorensen</a:t>
            </a:r>
            <a:r>
              <a:rPr lang="es-ES" sz="1050" i="1" dirty="0"/>
              <a:t> AG, </a:t>
            </a:r>
            <a:r>
              <a:rPr lang="es-ES" sz="1050" i="1" dirty="0" err="1"/>
              <a:t>Galanis</a:t>
            </a:r>
            <a:r>
              <a:rPr lang="es-ES" sz="1050" i="1" dirty="0"/>
              <a:t> E, et al. </a:t>
            </a:r>
            <a:r>
              <a:rPr lang="es-ES" sz="1050" i="1" dirty="0" err="1"/>
              <a:t>Updated</a:t>
            </a:r>
            <a:r>
              <a:rPr lang="es-ES" sz="1050" i="1" dirty="0"/>
              <a:t> response </a:t>
            </a:r>
            <a:r>
              <a:rPr lang="es-ES" sz="1050" i="1" dirty="0" err="1"/>
              <a:t>assessment</a:t>
            </a:r>
            <a:r>
              <a:rPr lang="es-ES" sz="1050" i="1" dirty="0"/>
              <a:t> </a:t>
            </a:r>
            <a:r>
              <a:rPr lang="es-ES" sz="1050" i="1" dirty="0" err="1"/>
              <a:t>criteria</a:t>
            </a:r>
            <a:r>
              <a:rPr lang="es-ES" sz="1050" i="1" dirty="0"/>
              <a:t> </a:t>
            </a:r>
            <a:r>
              <a:rPr lang="es-ES" sz="1050" i="1" dirty="0" err="1"/>
              <a:t>for</a:t>
            </a:r>
            <a:r>
              <a:rPr lang="es-ES" sz="1050" i="1" dirty="0"/>
              <a:t> </a:t>
            </a:r>
            <a:r>
              <a:rPr lang="es-ES" sz="1050" i="1" dirty="0" err="1"/>
              <a:t>high</a:t>
            </a:r>
            <a:r>
              <a:rPr lang="es-ES" sz="1050" i="1" dirty="0"/>
              <a:t>-grade gliomas: response </a:t>
            </a:r>
            <a:r>
              <a:rPr lang="es-ES" sz="1050" i="1" dirty="0" err="1"/>
              <a:t>assessment</a:t>
            </a:r>
            <a:r>
              <a:rPr lang="es-ES" sz="1050" i="1" dirty="0"/>
              <a:t> in </a:t>
            </a:r>
            <a:r>
              <a:rPr lang="es-ES" sz="1050" i="1" dirty="0" err="1"/>
              <a:t>neuro-oncology</a:t>
            </a:r>
            <a:r>
              <a:rPr lang="es-ES" sz="1050" i="1" dirty="0"/>
              <a:t> </a:t>
            </a:r>
            <a:r>
              <a:rPr lang="es-ES" sz="1050" i="1" dirty="0" err="1"/>
              <a:t>working</a:t>
            </a:r>
            <a:r>
              <a:rPr lang="es-ES" sz="1050" i="1" dirty="0"/>
              <a:t> </a:t>
            </a:r>
            <a:r>
              <a:rPr lang="es-ES" sz="1050" i="1" dirty="0" err="1"/>
              <a:t>group</a:t>
            </a:r>
            <a:r>
              <a:rPr lang="es-ES" sz="1050" i="1" dirty="0"/>
              <a:t>. J </a:t>
            </a:r>
            <a:r>
              <a:rPr lang="es-ES" sz="1050" i="1" dirty="0" err="1"/>
              <a:t>Clin</a:t>
            </a:r>
            <a:r>
              <a:rPr lang="es-ES" sz="1050" i="1" dirty="0"/>
              <a:t> </a:t>
            </a:r>
            <a:r>
              <a:rPr lang="es-ES" sz="1050" i="1" dirty="0" err="1"/>
              <a:t>Oncol</a:t>
            </a:r>
            <a:r>
              <a:rPr lang="es-ES" sz="1050" i="1" dirty="0"/>
              <a:t>. 2010;28(11):1963-72.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screen"/>
          <a:srcRect/>
          <a:stretch/>
        </p:blipFill>
        <p:spPr>
          <a:xfrm>
            <a:off x="1825751" y="1564204"/>
            <a:ext cx="916909" cy="90834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52646" b="94444" l="43563" r="59114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20999" y="662952"/>
            <a:ext cx="813839" cy="90125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1" cstate="screen"/>
          <a:srcRect/>
          <a:stretch/>
        </p:blipFill>
        <p:spPr>
          <a:xfrm>
            <a:off x="5028423" y="1166761"/>
            <a:ext cx="748609" cy="7759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19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Materiales y métodos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_tradnl" dirty="0" smtClean="0"/>
              <a:t>Se evaluaron 44 pacientes a los cuales se les hizo seguimiento </a:t>
            </a:r>
            <a:r>
              <a:rPr lang="es-ES_tradnl" dirty="0" err="1" smtClean="0"/>
              <a:t>imagenológico</a:t>
            </a:r>
            <a:r>
              <a:rPr lang="es-ES_tradnl" dirty="0" smtClean="0"/>
              <a:t> a los 3, 6 y 12 meses después de la cirugía.</a:t>
            </a:r>
          </a:p>
          <a:p>
            <a:endParaRPr lang="es-ES_tradnl" dirty="0"/>
          </a:p>
          <a:p>
            <a:r>
              <a:rPr lang="es-ES_tradnl" dirty="0" smtClean="0"/>
              <a:t>RM cerebral con equipo de 1,5T:</a:t>
            </a:r>
          </a:p>
          <a:p>
            <a:pPr lvl="1"/>
            <a:r>
              <a:rPr lang="es-ES_tradnl" dirty="0" smtClean="0"/>
              <a:t>Contraste endovenoso</a:t>
            </a:r>
          </a:p>
          <a:p>
            <a:pPr lvl="1"/>
            <a:r>
              <a:rPr lang="es-ES_tradnl" dirty="0" smtClean="0"/>
              <a:t>Secuencias de difusión</a:t>
            </a:r>
          </a:p>
          <a:p>
            <a:pPr lvl="1"/>
            <a:r>
              <a:rPr lang="es-ES_tradnl" dirty="0" smtClean="0"/>
              <a:t>Mapas de perfusión</a:t>
            </a:r>
          </a:p>
          <a:p>
            <a:pPr lvl="1"/>
            <a:r>
              <a:rPr lang="es-ES_tradnl" dirty="0" smtClean="0"/>
              <a:t>Secuencias de espectroscopia</a:t>
            </a:r>
          </a:p>
          <a:p>
            <a:pPr lvl="2"/>
            <a:r>
              <a:rPr lang="es-ES_tradnl" dirty="0" smtClean="0"/>
              <a:t>TE 135ms: Relaciones </a:t>
            </a:r>
            <a:r>
              <a:rPr lang="es-ES_tradnl" dirty="0" err="1" smtClean="0"/>
              <a:t>Cho</a:t>
            </a:r>
            <a:r>
              <a:rPr lang="es-ES_tradnl" dirty="0" smtClean="0"/>
              <a:t>/NAA y </a:t>
            </a:r>
            <a:r>
              <a:rPr lang="es-ES_tradnl" dirty="0" err="1" smtClean="0"/>
              <a:t>Cho</a:t>
            </a:r>
            <a:r>
              <a:rPr lang="es-ES_tradnl" dirty="0" smtClean="0"/>
              <a:t>/Cr</a:t>
            </a:r>
          </a:p>
          <a:p>
            <a:pPr lvl="2"/>
            <a:r>
              <a:rPr lang="es-ES_tradnl" dirty="0" smtClean="0"/>
              <a:t>TE 30ms: relación </a:t>
            </a:r>
            <a:r>
              <a:rPr lang="es-ES_tradnl" dirty="0" err="1" smtClean="0"/>
              <a:t>Mins</a:t>
            </a:r>
            <a:r>
              <a:rPr lang="es-ES_tradnl" dirty="0" smtClean="0"/>
              <a:t>/Cr y presencia de lípidos y lactato</a:t>
            </a:r>
          </a:p>
          <a:p>
            <a:pPr lvl="1"/>
            <a:endParaRPr lang="es-ES_tradnl" dirty="0"/>
          </a:p>
          <a:p>
            <a:r>
              <a:rPr lang="es-ES_tradnl" dirty="0" smtClean="0"/>
              <a:t>Análisis de la imagen:</a:t>
            </a:r>
          </a:p>
          <a:p>
            <a:pPr lvl="1"/>
            <a:r>
              <a:rPr lang="es-ES_tradnl" dirty="0" smtClean="0"/>
              <a:t>Criterios RANO</a:t>
            </a:r>
          </a:p>
          <a:p>
            <a:pPr lvl="1"/>
            <a:r>
              <a:rPr lang="es-ES_tradnl" dirty="0" smtClean="0"/>
              <a:t>Algoritmo de estudios multimodales propuesto</a:t>
            </a:r>
            <a:endParaRPr lang="es-CO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32156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Epidemiología</a:t>
            </a:r>
            <a:endParaRPr lang="es-ES" dirty="0"/>
          </a:p>
        </p:txBody>
      </p:sp>
      <p:sp>
        <p:nvSpPr>
          <p:cNvPr id="8" name="Marcador de contenido 2"/>
          <p:cNvSpPr>
            <a:spLocks noGrp="1"/>
          </p:cNvSpPr>
          <p:nvPr>
            <p:ph sz="half" idx="1"/>
          </p:nvPr>
        </p:nvSpPr>
        <p:spPr>
          <a:xfrm>
            <a:off x="4931431" y="2060576"/>
            <a:ext cx="4096741" cy="4195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 smtClean="0"/>
              <a:t>Tratamiento aún paliativo, sin embargo mejora la </a:t>
            </a:r>
            <a:r>
              <a:rPr lang="es-ES" dirty="0"/>
              <a:t>calidad de vida y </a:t>
            </a:r>
            <a:r>
              <a:rPr lang="es-ES" dirty="0" smtClean="0"/>
              <a:t>aumenta supervivencia.</a:t>
            </a:r>
            <a:endParaRPr lang="es-ES" dirty="0"/>
          </a:p>
          <a:p>
            <a:pPr lvl="1">
              <a:lnSpc>
                <a:spcPct val="150000"/>
              </a:lnSpc>
            </a:pPr>
            <a:r>
              <a:rPr lang="es-ES" dirty="0"/>
              <a:t>3 meses sin </a:t>
            </a:r>
            <a:r>
              <a:rPr lang="es-ES" dirty="0" smtClean="0"/>
              <a:t>tratamiento</a:t>
            </a:r>
            <a:endParaRPr lang="es-ES" dirty="0"/>
          </a:p>
          <a:p>
            <a:pPr lvl="1">
              <a:lnSpc>
                <a:spcPct val="150000"/>
              </a:lnSpc>
            </a:pPr>
            <a:r>
              <a:rPr lang="es-ES" dirty="0"/>
              <a:t>12 meses con </a:t>
            </a:r>
            <a:r>
              <a:rPr lang="es-ES" dirty="0" smtClean="0"/>
              <a:t>tratamiento</a:t>
            </a:r>
            <a:endParaRPr lang="es-ES" dirty="0"/>
          </a:p>
          <a:p>
            <a:pPr lvl="2">
              <a:lnSpc>
                <a:spcPct val="150000"/>
              </a:lnSpc>
            </a:pPr>
            <a:r>
              <a:rPr lang="es-ES" dirty="0"/>
              <a:t>25% a los 2 años</a:t>
            </a:r>
          </a:p>
          <a:p>
            <a:pPr lvl="2">
              <a:lnSpc>
                <a:spcPct val="150000"/>
              </a:lnSpc>
            </a:pPr>
            <a:r>
              <a:rPr lang="es-ES" dirty="0"/>
              <a:t>10% a los 5 </a:t>
            </a:r>
            <a:r>
              <a:rPr lang="es-ES" dirty="0" smtClean="0"/>
              <a:t>años</a:t>
            </a:r>
            <a:endParaRPr lang="es-ES" dirty="0"/>
          </a:p>
        </p:txBody>
      </p:sp>
      <p:sp>
        <p:nvSpPr>
          <p:cNvPr id="9" name="Marcador de contenido 4"/>
          <p:cNvSpPr>
            <a:spLocks noGrp="1"/>
          </p:cNvSpPr>
          <p:nvPr>
            <p:ph sz="half" idx="2"/>
          </p:nvPr>
        </p:nvSpPr>
        <p:spPr>
          <a:xfrm>
            <a:off x="251520" y="2056093"/>
            <a:ext cx="4526860" cy="42002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 err="1"/>
              <a:t>G</a:t>
            </a:r>
            <a:r>
              <a:rPr lang="es-ES" dirty="0" err="1" smtClean="0"/>
              <a:t>lioblastoma</a:t>
            </a:r>
            <a:r>
              <a:rPr lang="es-ES" dirty="0" smtClean="0"/>
              <a:t> </a:t>
            </a:r>
            <a:r>
              <a:rPr lang="es-ES" dirty="0" smtClean="0">
                <a:sym typeface="Wingdings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tumor primario maligno más frecuente </a:t>
            </a:r>
            <a:r>
              <a:rPr lang="es-ES" dirty="0" smtClean="0"/>
              <a:t>del </a:t>
            </a:r>
            <a:r>
              <a:rPr lang="es-ES" dirty="0"/>
              <a:t>SNC: </a:t>
            </a:r>
            <a:endParaRPr lang="es-ES" dirty="0" smtClean="0"/>
          </a:p>
          <a:p>
            <a:pPr lvl="1">
              <a:lnSpc>
                <a:spcPct val="150000"/>
              </a:lnSpc>
            </a:pPr>
            <a:r>
              <a:rPr lang="es-ES" dirty="0" smtClean="0"/>
              <a:t>12-15</a:t>
            </a:r>
            <a:r>
              <a:rPr lang="es-ES" dirty="0"/>
              <a:t>% de todos los tumores </a:t>
            </a:r>
            <a:r>
              <a:rPr lang="es-ES" dirty="0" smtClean="0"/>
              <a:t>cerebrales.</a:t>
            </a:r>
          </a:p>
          <a:p>
            <a:pPr lvl="1">
              <a:lnSpc>
                <a:spcPct val="150000"/>
              </a:lnSpc>
            </a:pPr>
            <a:r>
              <a:rPr lang="es-ES" dirty="0" smtClean="0"/>
              <a:t>60% </a:t>
            </a:r>
            <a:r>
              <a:rPr lang="es-ES" dirty="0"/>
              <a:t>de </a:t>
            </a:r>
            <a:r>
              <a:rPr lang="es-ES" dirty="0" smtClean="0"/>
              <a:t>los tumores </a:t>
            </a:r>
            <a:r>
              <a:rPr lang="es-ES" dirty="0" err="1" smtClean="0"/>
              <a:t>gliales</a:t>
            </a:r>
            <a:r>
              <a:rPr lang="es-ES" dirty="0" smtClean="0"/>
              <a:t>.</a:t>
            </a:r>
          </a:p>
          <a:p>
            <a:pPr marL="342900" lvl="1" indent="-342900">
              <a:lnSpc>
                <a:spcPct val="150000"/>
              </a:lnSpc>
            </a:pPr>
            <a:r>
              <a:rPr lang="es-ES" dirty="0" smtClean="0"/>
              <a:t>Incidencia</a:t>
            </a:r>
            <a:r>
              <a:rPr lang="es-ES" dirty="0"/>
              <a:t>: </a:t>
            </a:r>
            <a:r>
              <a:rPr lang="es-ES" dirty="0" smtClean="0"/>
              <a:t>2-3/100.000 hab.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195492" y="6540015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dirty="0"/>
              <a:t>Fisher JL, </a:t>
            </a:r>
            <a:r>
              <a:rPr lang="es-ES" sz="1100" dirty="0" err="1"/>
              <a:t>Schwartzbaum</a:t>
            </a:r>
            <a:r>
              <a:rPr lang="es-ES" sz="1100" dirty="0"/>
              <a:t> JA, </a:t>
            </a:r>
            <a:r>
              <a:rPr lang="es-ES" sz="1100" dirty="0" err="1"/>
              <a:t>Wrensch</a:t>
            </a:r>
            <a:r>
              <a:rPr lang="es-ES" sz="1100" dirty="0"/>
              <a:t> M, </a:t>
            </a:r>
            <a:r>
              <a:rPr lang="es-ES" sz="1100" dirty="0" err="1"/>
              <a:t>Wiemels</a:t>
            </a:r>
            <a:r>
              <a:rPr lang="es-ES" sz="1100" dirty="0"/>
              <a:t> JL. </a:t>
            </a:r>
            <a:r>
              <a:rPr lang="es-ES" sz="1100" dirty="0" err="1"/>
              <a:t>Epidemiology</a:t>
            </a:r>
            <a:r>
              <a:rPr lang="es-ES" sz="1100" dirty="0"/>
              <a:t> of </a:t>
            </a:r>
            <a:r>
              <a:rPr lang="es-ES" sz="1100" dirty="0" err="1"/>
              <a:t>brain</a:t>
            </a:r>
            <a:r>
              <a:rPr lang="es-ES" sz="1100" dirty="0"/>
              <a:t> </a:t>
            </a:r>
            <a:r>
              <a:rPr lang="es-ES" sz="1100" dirty="0" err="1"/>
              <a:t>tumors</a:t>
            </a:r>
            <a:r>
              <a:rPr lang="es-ES" sz="1100" dirty="0"/>
              <a:t>. </a:t>
            </a:r>
            <a:r>
              <a:rPr lang="es-ES" sz="1100" dirty="0" err="1"/>
              <a:t>Neurol</a:t>
            </a:r>
            <a:r>
              <a:rPr lang="es-ES" sz="1100" dirty="0"/>
              <a:t> </a:t>
            </a:r>
            <a:r>
              <a:rPr lang="es-ES" sz="1100" dirty="0" err="1"/>
              <a:t>Clin</a:t>
            </a:r>
            <a:r>
              <a:rPr lang="es-ES" sz="1100" dirty="0"/>
              <a:t>. 2007;25(4):867-90, vii.</a:t>
            </a:r>
          </a:p>
        </p:txBody>
      </p:sp>
    </p:spTree>
    <p:extLst>
      <p:ext uri="{BB962C8B-B14F-4D97-AF65-F5344CB8AC3E}">
        <p14:creationId xmlns="" xmlns:p14="http://schemas.microsoft.com/office/powerpoint/2010/main" val="18227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Propuesta FVL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853249"/>
            <a:ext cx="4631242" cy="4395152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Inicial: RM+C y espectroscopia</a:t>
            </a:r>
          </a:p>
          <a:p>
            <a:pPr lvl="1"/>
            <a:r>
              <a:rPr lang="es-ES" dirty="0" smtClean="0"/>
              <a:t>Mejorar márgenes de resección</a:t>
            </a:r>
          </a:p>
          <a:p>
            <a:r>
              <a:rPr lang="es-ES" dirty="0" smtClean="0"/>
              <a:t>RM POP: +C y DWI</a:t>
            </a:r>
          </a:p>
          <a:p>
            <a:r>
              <a:rPr lang="es-ES" dirty="0" err="1" smtClean="0"/>
              <a:t>Postratamiento</a:t>
            </a:r>
            <a:r>
              <a:rPr lang="es-ES" dirty="0" smtClean="0"/>
              <a:t>: </a:t>
            </a:r>
            <a:r>
              <a:rPr lang="es-ES" dirty="0"/>
              <a:t>RM, DWI y perfusión </a:t>
            </a:r>
            <a:endParaRPr lang="es-ES" dirty="0" smtClean="0"/>
          </a:p>
          <a:p>
            <a:pPr lvl="1"/>
            <a:r>
              <a:rPr lang="es-ES" dirty="0" smtClean="0"/>
              <a:t>3</a:t>
            </a:r>
            <a:r>
              <a:rPr lang="es-ES" dirty="0"/>
              <a:t>-6-9 y 12 meses</a:t>
            </a:r>
          </a:p>
          <a:p>
            <a:r>
              <a:rPr lang="es-ES" dirty="0" smtClean="0"/>
              <a:t>Espectroscopia: criterio clínico</a:t>
            </a:r>
            <a:endParaRPr lang="es-ES" dirty="0"/>
          </a:p>
          <a:p>
            <a:r>
              <a:rPr lang="es-ES" dirty="0" smtClean="0"/>
              <a:t>Junta interdisciplinaria</a:t>
            </a:r>
          </a:p>
          <a:p>
            <a:r>
              <a:rPr lang="es-ES" dirty="0" smtClean="0"/>
              <a:t>Marcadores moleculares:</a:t>
            </a:r>
          </a:p>
          <a:p>
            <a:pPr lvl="1"/>
            <a:r>
              <a:rPr lang="es-ES" dirty="0" smtClean="0"/>
              <a:t>PTEN</a:t>
            </a:r>
          </a:p>
          <a:p>
            <a:pPr lvl="1"/>
            <a:r>
              <a:rPr lang="es-ES" dirty="0" smtClean="0"/>
              <a:t>MGMT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46714" y="2562825"/>
            <a:ext cx="283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Si</a:t>
            </a:r>
            <a:endParaRPr lang="es-ES" sz="11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034972" y="2562825"/>
            <a:ext cx="3813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No</a:t>
            </a:r>
            <a:endParaRPr lang="es-ES" sz="11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72698" y="5563763"/>
            <a:ext cx="3813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No</a:t>
            </a:r>
            <a:endParaRPr lang="es-ES" sz="11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361405" y="4671940"/>
            <a:ext cx="283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Si</a:t>
            </a:r>
            <a:endParaRPr lang="es-ES" sz="1100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="" xmlns:p14="http://schemas.microsoft.com/office/powerpoint/2010/main" val="2094428882"/>
              </p:ext>
            </p:extLst>
          </p:nvPr>
        </p:nvGraphicFramePr>
        <p:xfrm>
          <a:off x="3758100" y="1112544"/>
          <a:ext cx="6096000" cy="5230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0" y="640915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/>
              <a:t>“Características </a:t>
            </a:r>
            <a:r>
              <a:rPr lang="es-ES" sz="1100" dirty="0" err="1" smtClean="0"/>
              <a:t>imagenológicas</a:t>
            </a:r>
            <a:r>
              <a:rPr lang="es-ES" sz="1100" dirty="0" smtClean="0"/>
              <a:t> y factores pronósticos en pacientes con gliomas de alto grado según la </a:t>
            </a:r>
            <a:r>
              <a:rPr lang="es-ES" sz="1100" dirty="0" err="1" smtClean="0"/>
              <a:t>inmunohistoquímica</a:t>
            </a:r>
            <a:r>
              <a:rPr lang="es-ES" sz="1100" dirty="0" smtClean="0"/>
              <a:t> y la </a:t>
            </a:r>
            <a:r>
              <a:rPr lang="es-ES" sz="1100" dirty="0" err="1" smtClean="0"/>
              <a:t>cigosidad</a:t>
            </a:r>
            <a:r>
              <a:rPr lang="es-ES" sz="1100" dirty="0" smtClean="0"/>
              <a:t> del gen PTEN”. Granados AM et al. </a:t>
            </a:r>
            <a:endParaRPr lang="es-ES" sz="11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903772" y="3608980"/>
            <a:ext cx="283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Si</a:t>
            </a:r>
            <a:endParaRPr lang="es-ES" sz="11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805541" y="3593300"/>
            <a:ext cx="3813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No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20192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 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394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778318" y="1502615"/>
            <a:ext cx="11418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4</a:t>
            </a:r>
            <a:r>
              <a:rPr lang="es-ES" dirty="0" smtClean="0"/>
              <a:t>4 casos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536336" y="2956517"/>
            <a:ext cx="2241982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Glioma G IV (n:27)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041495" y="2956517"/>
            <a:ext cx="2120367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Glioma GIII (n:17)</a:t>
            </a:r>
            <a:endParaRPr lang="es-ES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345858"/>
              </p:ext>
            </p:extLst>
          </p:nvPr>
        </p:nvGraphicFramePr>
        <p:xfrm>
          <a:off x="1442126" y="3767472"/>
          <a:ext cx="6096000" cy="225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Diagnóstico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n (%)</a:t>
                      </a:r>
                      <a:endParaRPr lang="es-E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Progresión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32 (73%)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Respuesta completa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 (16%)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Respuesta parcial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 ( 4,5%)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Pseudoprogresión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 (4,5%)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Pseudorrespuesta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 (2%)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Conector recto de flecha 16"/>
          <p:cNvCxnSpPr>
            <a:stCxn id="6" idx="2"/>
            <a:endCxn id="7" idx="0"/>
          </p:cNvCxnSpPr>
          <p:nvPr/>
        </p:nvCxnSpPr>
        <p:spPr>
          <a:xfrm flipH="1">
            <a:off x="2657327" y="1871947"/>
            <a:ext cx="1691896" cy="10845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6" idx="2"/>
            <a:endCxn id="8" idx="0"/>
          </p:cNvCxnSpPr>
          <p:nvPr/>
        </p:nvCxnSpPr>
        <p:spPr>
          <a:xfrm>
            <a:off x="4349223" y="1871947"/>
            <a:ext cx="1752456" cy="10845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46832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Caso 1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/>
          <a:srcRect l="10320"/>
          <a:stretch/>
        </p:blipFill>
        <p:spPr>
          <a:xfrm>
            <a:off x="532074" y="1371994"/>
            <a:ext cx="2265618" cy="26921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2074" y="4064107"/>
            <a:ext cx="2265618" cy="25770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14856" y="1371993"/>
            <a:ext cx="2255754" cy="2692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screen"/>
          <a:srcRect l="8534" t="-115" b="115"/>
          <a:stretch/>
        </p:blipFill>
        <p:spPr>
          <a:xfrm>
            <a:off x="2814856" y="4061151"/>
            <a:ext cx="2255754" cy="25770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screen"/>
          <a:srcRect/>
          <a:stretch/>
        </p:blipFill>
        <p:spPr>
          <a:xfrm>
            <a:off x="5070609" y="1508308"/>
            <a:ext cx="4719157" cy="45621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7342" y="637661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smtClean="0"/>
              <a:t>ARCHIVO FVL</a:t>
            </a:r>
            <a:endParaRPr lang="es-ES" sz="1100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786322"/>
            <a:ext cx="9144000" cy="811714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4000" dirty="0" smtClean="0"/>
              <a:t>ENFERMEDAD ESTABLE</a:t>
            </a:r>
            <a:endParaRPr lang="es-ES_tradnl" sz="4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070610" y="2330450"/>
            <a:ext cx="1452986" cy="546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542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 txBox="1">
            <a:spLocks/>
          </p:cNvSpPr>
          <p:nvPr/>
        </p:nvSpPr>
        <p:spPr>
          <a:xfrm>
            <a:off x="7730822" y="633038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_tradnl"/>
            </a:defPPr>
            <a:lvl1pPr marL="0" algn="l" defTabSz="914400" rtl="0" eaLnBrk="1" latinLnBrk="0" hangingPunct="1">
              <a:defRPr sz="1100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ARCHIVO FVL</a:t>
            </a:r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18844" y="3719744"/>
            <a:ext cx="2655990" cy="261064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36060" y="3663551"/>
            <a:ext cx="2751560" cy="261064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278" y="3663551"/>
            <a:ext cx="2884563" cy="281077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5647" y="741219"/>
            <a:ext cx="2172786" cy="256078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700978"/>
            <a:ext cx="9144000" cy="811714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4000" dirty="0" smtClean="0"/>
              <a:t>LESIÓN POR RADIONECROSIS</a:t>
            </a:r>
            <a:endParaRPr lang="es-ES_tradnl" sz="40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806071" y="783553"/>
            <a:ext cx="1970256" cy="256078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768925" y="783553"/>
            <a:ext cx="2064631" cy="256078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438502" y="741220"/>
            <a:ext cx="2027517" cy="256078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525191" y="238667"/>
            <a:ext cx="107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 meses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6755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77439" y="178361"/>
            <a:ext cx="2202387" cy="2786353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56198" y="3560676"/>
            <a:ext cx="2466417" cy="2958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0427" y="179872"/>
            <a:ext cx="2341268" cy="27593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0425" y="3561114"/>
            <a:ext cx="2336933" cy="29515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600" b="100000" l="1493" r="98259">
                        <a14:foregroundMark x1="3234" y1="58800" x2="3234" y2="5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436" y="3598898"/>
            <a:ext cx="2342691" cy="29137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228864" y="179293"/>
            <a:ext cx="2280264" cy="27696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09643" y="3117398"/>
            <a:ext cx="75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</a:t>
            </a:r>
            <a:r>
              <a:rPr lang="es-ES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6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141102" y="3100521"/>
            <a:ext cx="87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18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964986" y="3117398"/>
            <a:ext cx="87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Mes 24</a:t>
            </a:r>
            <a:endParaRPr lang="es-ES" sz="1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700978"/>
            <a:ext cx="9144000" cy="811714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4000" dirty="0" smtClean="0"/>
              <a:t>Enfermedad estable</a:t>
            </a:r>
            <a:endParaRPr lang="es-ES_tradnl" sz="4000" dirty="0"/>
          </a:p>
        </p:txBody>
      </p:sp>
    </p:spTree>
    <p:extLst>
      <p:ext uri="{BB962C8B-B14F-4D97-AF65-F5344CB8AC3E}">
        <p14:creationId xmlns="" xmlns:p14="http://schemas.microsoft.com/office/powerpoint/2010/main" val="25115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7342" y="3613678"/>
            <a:ext cx="2081137" cy="22491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7342" y="1204364"/>
            <a:ext cx="1961599" cy="21254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2101704" y="3613678"/>
            <a:ext cx="1961598" cy="22491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076581" y="1204364"/>
            <a:ext cx="1986721" cy="212543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0266" y="66314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PreQx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0569" y="663140"/>
            <a:ext cx="107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</a:t>
            </a:r>
            <a:r>
              <a:rPr lang="es-ES" dirty="0" smtClean="0"/>
              <a:t> meses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253217" y="3613677"/>
            <a:ext cx="1954821" cy="22333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253217" y="1204364"/>
            <a:ext cx="1855851" cy="207855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77342" y="637661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smtClean="0"/>
              <a:t>ARCHIVO FVL</a:t>
            </a:r>
            <a:endParaRPr lang="es-ES" sz="1100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6511864" y="663140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13 meses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119746" y="1204364"/>
            <a:ext cx="1886094" cy="20785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119746" y="3613677"/>
            <a:ext cx="2018587" cy="224764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439191" y="663140"/>
            <a:ext cx="107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8 meses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269087" y="34743"/>
            <a:ext cx="358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6C16A"/>
                </a:solidFill>
              </a:rPr>
              <a:t>Inicio terapia </a:t>
            </a:r>
            <a:r>
              <a:rPr lang="es-ES" dirty="0" err="1" smtClean="0">
                <a:solidFill>
                  <a:srgbClr val="F6C16A"/>
                </a:solidFill>
              </a:rPr>
              <a:t>antiangiogénica</a:t>
            </a:r>
            <a:endParaRPr lang="es-ES" dirty="0">
              <a:solidFill>
                <a:srgbClr val="F6C16A"/>
              </a:solidFill>
            </a:endParaRPr>
          </a:p>
        </p:txBody>
      </p:sp>
      <p:cxnSp>
        <p:nvCxnSpPr>
          <p:cNvPr id="21" name="Conector recto de flecha 20"/>
          <p:cNvCxnSpPr>
            <a:stCxn id="19" idx="2"/>
          </p:cNvCxnSpPr>
          <p:nvPr/>
        </p:nvCxnSpPr>
        <p:spPr>
          <a:xfrm>
            <a:off x="4063302" y="404075"/>
            <a:ext cx="0" cy="1001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001060" y="3282917"/>
            <a:ext cx="3297774" cy="3256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4298834" y="3282917"/>
            <a:ext cx="4102701" cy="326522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5820506"/>
            <a:ext cx="9144000" cy="811714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4000" dirty="0" smtClean="0"/>
              <a:t>PSEUDORRESPUESTA</a:t>
            </a:r>
            <a:endParaRPr lang="es-ES_tradnl" sz="4000" dirty="0"/>
          </a:p>
        </p:txBody>
      </p:sp>
    </p:spTree>
    <p:extLst>
      <p:ext uri="{BB962C8B-B14F-4D97-AF65-F5344CB8AC3E}">
        <p14:creationId xmlns="" xmlns:p14="http://schemas.microsoft.com/office/powerpoint/2010/main" val="275084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8" grpId="0"/>
      <p:bldP spid="19" grpId="0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Discusión 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31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Discusión 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51520" y="1853249"/>
            <a:ext cx="8640960" cy="4395152"/>
          </a:xfrm>
        </p:spPr>
        <p:txBody>
          <a:bodyPr>
            <a:normAutofit/>
          </a:bodyPr>
          <a:lstStyle/>
          <a:p>
            <a:pPr algn="just"/>
            <a:r>
              <a:rPr lang="es-CO" sz="1800" dirty="0"/>
              <a:t>Las </a:t>
            </a:r>
            <a:r>
              <a:rPr lang="es-CO" sz="1800" dirty="0" smtClean="0"/>
              <a:t>técnicas </a:t>
            </a:r>
            <a:r>
              <a:rPr lang="es-CO" sz="1800" dirty="0"/>
              <a:t>multimodales son </a:t>
            </a:r>
            <a:r>
              <a:rPr lang="es-CO" sz="1800" dirty="0" smtClean="0"/>
              <a:t>una herramienta útil que permitió </a:t>
            </a:r>
            <a:r>
              <a:rPr lang="es-CO" sz="1800" dirty="0"/>
              <a:t>diferenciar las diferentes </a:t>
            </a:r>
            <a:r>
              <a:rPr lang="es-CO" sz="1800" dirty="0" smtClean="0"/>
              <a:t>lesiones </a:t>
            </a:r>
            <a:r>
              <a:rPr lang="es-CO" sz="1800" dirty="0"/>
              <a:t>del </a:t>
            </a:r>
            <a:r>
              <a:rPr lang="es-CO" sz="1800" dirty="0" smtClean="0"/>
              <a:t>parénquima postratamiento.</a:t>
            </a:r>
            <a:endParaRPr lang="es-CO" sz="1800" dirty="0"/>
          </a:p>
          <a:p>
            <a:pPr algn="just"/>
            <a:r>
              <a:rPr lang="es-CO" sz="1800" dirty="0" smtClean="0"/>
              <a:t>El caso de pseudorrespuesta se presentó con terapia antiangiogénica.</a:t>
            </a:r>
            <a:endParaRPr lang="es-CO" sz="1800" dirty="0"/>
          </a:p>
          <a:p>
            <a:pPr algn="just"/>
            <a:r>
              <a:rPr lang="es-CO" sz="1800" dirty="0"/>
              <a:t>El </a:t>
            </a:r>
            <a:r>
              <a:rPr lang="es-CO" sz="1800" dirty="0" smtClean="0"/>
              <a:t>caso pseudoprogresión tenía tratamiento de primera línea</a:t>
            </a:r>
            <a:r>
              <a:rPr lang="es-CO" sz="1800" dirty="0"/>
              <a:t>, sin embargo no se pudo hacer </a:t>
            </a:r>
            <a:r>
              <a:rPr lang="es-CO" sz="1800" dirty="0" smtClean="0"/>
              <a:t>relación </a:t>
            </a:r>
            <a:r>
              <a:rPr lang="es-CO" sz="1800" dirty="0"/>
              <a:t>con estudios </a:t>
            </a:r>
            <a:r>
              <a:rPr lang="es-CO" sz="1800" dirty="0" smtClean="0"/>
              <a:t>moleculares.</a:t>
            </a:r>
            <a:endParaRPr lang="es-CO" sz="1800" dirty="0"/>
          </a:p>
          <a:p>
            <a:pPr algn="just"/>
            <a:r>
              <a:rPr lang="es-CO" sz="1800" dirty="0"/>
              <a:t>A pesar de no tener </a:t>
            </a:r>
            <a:r>
              <a:rPr lang="es-CO" sz="1800" dirty="0" smtClean="0"/>
              <a:t>marcadores </a:t>
            </a:r>
            <a:r>
              <a:rPr lang="es-CO" sz="1800" dirty="0"/>
              <a:t>moleculares </a:t>
            </a:r>
            <a:r>
              <a:rPr lang="es-CO" sz="1800" dirty="0" smtClean="0"/>
              <a:t>se llegó al diagnóstico por medio de </a:t>
            </a:r>
            <a:r>
              <a:rPr lang="es-CO" sz="1800" dirty="0"/>
              <a:t>la </a:t>
            </a:r>
            <a:r>
              <a:rPr lang="es-CO" sz="1800" dirty="0" smtClean="0"/>
              <a:t>perfusión </a:t>
            </a:r>
            <a:r>
              <a:rPr lang="es-CO" sz="1800" dirty="0"/>
              <a:t>y espectroscopia. </a:t>
            </a:r>
            <a:r>
              <a:rPr lang="es-CO" sz="1800" dirty="0" smtClean="0"/>
              <a:t>Los estudios posteriores comprobaron la mejoría</a:t>
            </a:r>
            <a:r>
              <a:rPr lang="es-CO" sz="1800" dirty="0"/>
              <a:t> </a:t>
            </a:r>
            <a:r>
              <a:rPr lang="es-CO" sz="1800" dirty="0" smtClean="0"/>
              <a:t>sin cambiar de tratamiento.</a:t>
            </a:r>
            <a:endParaRPr lang="es-CO" sz="1800" dirty="0"/>
          </a:p>
          <a:p>
            <a:pPr algn="just"/>
            <a:r>
              <a:rPr lang="es-CO" sz="1800" dirty="0" smtClean="0"/>
              <a:t>No fue posible corroborar con biopsia los casos de progresión, sin embargo la evolución fue desfavorable en todos ellos.</a:t>
            </a:r>
            <a:endParaRPr lang="es-CO" sz="1800" dirty="0"/>
          </a:p>
          <a:p>
            <a:pPr algn="just"/>
            <a:r>
              <a:rPr lang="es-CO" sz="1800" dirty="0"/>
              <a:t>Teniendo una poblacion mayor podriamos tener una mayor exactitud </a:t>
            </a:r>
            <a:r>
              <a:rPr lang="es-CO" sz="1800" dirty="0" smtClean="0"/>
              <a:t>diagnóstica.</a:t>
            </a:r>
            <a:endParaRPr lang="es-CO" sz="1800" dirty="0"/>
          </a:p>
          <a:p>
            <a:pPr algn="just"/>
            <a:endParaRPr lang="es-ES" sz="1800" dirty="0"/>
          </a:p>
        </p:txBody>
      </p:sp>
    </p:spTree>
    <p:extLst>
      <p:ext uri="{BB962C8B-B14F-4D97-AF65-F5344CB8AC3E}">
        <p14:creationId xmlns="" xmlns:p14="http://schemas.microsoft.com/office/powerpoint/2010/main" val="17117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643529"/>
            <a:ext cx="8640960" cy="4604871"/>
          </a:xfrm>
        </p:spPr>
        <p:txBody>
          <a:bodyPr anchor="ctr"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dirty="0" smtClean="0"/>
              <a:t>La biología molecular ha cambiado el enfoque de los GAG.</a:t>
            </a:r>
          </a:p>
          <a:p>
            <a:pPr algn="just">
              <a:lnSpc>
                <a:spcPct val="150000"/>
              </a:lnSpc>
            </a:pPr>
            <a:r>
              <a:rPr lang="es-ES" dirty="0" smtClean="0"/>
              <a:t>El seguimiento de los pacientes con GAG depende de un equipo interdisciplinario.</a:t>
            </a:r>
          </a:p>
          <a:p>
            <a:pPr algn="just">
              <a:lnSpc>
                <a:spcPct val="150000"/>
              </a:lnSpc>
            </a:pPr>
            <a:r>
              <a:rPr lang="es-ES" dirty="0" smtClean="0"/>
              <a:t>Es crucial conocer el tiempo del tratamiento posquirúrgico y quimio/ radioterapia, el área irradiada y el </a:t>
            </a:r>
            <a:r>
              <a:rPr lang="es-ES" dirty="0"/>
              <a:t>tipo de </a:t>
            </a:r>
            <a:r>
              <a:rPr lang="es-ES" dirty="0" smtClean="0"/>
              <a:t>quimioterapia empleada </a:t>
            </a:r>
            <a:r>
              <a:rPr lang="es-ES" dirty="0"/>
              <a:t>para interpretar </a:t>
            </a:r>
            <a:r>
              <a:rPr lang="es-ES" dirty="0" smtClean="0"/>
              <a:t>adecuadamente los </a:t>
            </a:r>
            <a:r>
              <a:rPr lang="es-ES" dirty="0"/>
              <a:t>hallazgos </a:t>
            </a:r>
            <a:r>
              <a:rPr lang="es-ES" dirty="0" smtClean="0"/>
              <a:t>radiológicos.</a:t>
            </a:r>
            <a:endParaRPr lang="es-ES" dirty="0"/>
          </a:p>
          <a:p>
            <a:pPr algn="just">
              <a:lnSpc>
                <a:spcPct val="150000"/>
              </a:lnSpc>
            </a:pPr>
            <a:r>
              <a:rPr lang="es-ES" dirty="0" smtClean="0"/>
              <a:t>Los cambios secundarios al tratamiento y la progresión tumoral son difíciles </a:t>
            </a:r>
            <a:r>
              <a:rPr lang="es-ES" dirty="0"/>
              <a:t>de diferenciar por RM </a:t>
            </a:r>
            <a:r>
              <a:rPr lang="es-ES" dirty="0" smtClean="0"/>
              <a:t>convencional.</a:t>
            </a:r>
          </a:p>
          <a:p>
            <a:pPr algn="just">
              <a:lnSpc>
                <a:spcPct val="150000"/>
              </a:lnSpc>
            </a:pPr>
            <a:r>
              <a:rPr lang="es-ES" dirty="0" smtClean="0"/>
              <a:t>Los estudios especiales han mostrado un gran avance para diferenciar estas dos entidades y para determinar el pronóstico del paciente 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031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Epidemiología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5774" y="4253950"/>
            <a:ext cx="4339667" cy="23721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56666" y="4253948"/>
            <a:ext cx="4365120" cy="23721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2690191" y="1336322"/>
            <a:ext cx="3740155" cy="2785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22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95536" y="452718"/>
            <a:ext cx="7142590" cy="693911"/>
          </a:xfrm>
        </p:spPr>
        <p:txBody>
          <a:bodyPr/>
          <a:lstStyle/>
          <a:p>
            <a:r>
              <a:rPr lang="es-ES" dirty="0" smtClean="0"/>
              <a:t>Referencias 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203200" y="1638512"/>
            <a:ext cx="8708571" cy="44088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100" dirty="0"/>
              <a:t>1</a:t>
            </a:r>
            <a:r>
              <a:rPr lang="es-ES" sz="1100" dirty="0" smtClean="0"/>
              <a:t>. </a:t>
            </a:r>
            <a:r>
              <a:rPr lang="es-ES" sz="1100" dirty="0" err="1" smtClean="0"/>
              <a:t>Chuang</a:t>
            </a:r>
            <a:r>
              <a:rPr lang="es-ES" sz="1100" dirty="0" smtClean="0"/>
              <a:t> </a:t>
            </a:r>
            <a:r>
              <a:rPr lang="es-ES" sz="1100" dirty="0"/>
              <a:t>MT, </a:t>
            </a:r>
            <a:r>
              <a:rPr lang="es-ES" sz="1100" dirty="0" err="1"/>
              <a:t>Liu</a:t>
            </a:r>
            <a:r>
              <a:rPr lang="es-ES" sz="1100" dirty="0"/>
              <a:t> YS, </a:t>
            </a:r>
            <a:r>
              <a:rPr lang="es-ES" sz="1100" dirty="0" err="1"/>
              <a:t>Tsai</a:t>
            </a:r>
            <a:r>
              <a:rPr lang="es-ES" sz="1100" dirty="0"/>
              <a:t> YS, </a:t>
            </a:r>
            <a:r>
              <a:rPr lang="es-ES" sz="1100" dirty="0" err="1"/>
              <a:t>Chen</a:t>
            </a:r>
            <a:r>
              <a:rPr lang="es-ES" sz="1100" dirty="0"/>
              <a:t> YC, Wang CK. </a:t>
            </a:r>
            <a:r>
              <a:rPr lang="es-ES" sz="1100" dirty="0" err="1"/>
              <a:t>Differentiating</a:t>
            </a:r>
            <a:r>
              <a:rPr lang="es-ES" sz="1100" dirty="0"/>
              <a:t> </a:t>
            </a:r>
            <a:r>
              <a:rPr lang="es-ES" sz="1100" dirty="0" err="1"/>
              <a:t>Radiation-Induced</a:t>
            </a:r>
            <a:r>
              <a:rPr lang="es-ES" sz="1100" dirty="0"/>
              <a:t> Necrosis </a:t>
            </a:r>
            <a:r>
              <a:rPr lang="es-ES" sz="1100" dirty="0" err="1"/>
              <a:t>from</a:t>
            </a:r>
            <a:r>
              <a:rPr lang="es-ES" sz="1100" dirty="0"/>
              <a:t> </a:t>
            </a:r>
            <a:r>
              <a:rPr lang="es-ES" sz="1100" dirty="0" err="1"/>
              <a:t>Recurrent</a:t>
            </a:r>
            <a:r>
              <a:rPr lang="es-ES" sz="1100" dirty="0"/>
              <a:t> </a:t>
            </a:r>
            <a:r>
              <a:rPr lang="es-ES" sz="1100" dirty="0" err="1"/>
              <a:t>Brain</a:t>
            </a:r>
            <a:r>
              <a:rPr lang="es-ES" sz="1100" dirty="0"/>
              <a:t> Tumor </a:t>
            </a:r>
            <a:r>
              <a:rPr lang="es-ES" sz="1100" dirty="0" err="1"/>
              <a:t>Using</a:t>
            </a:r>
            <a:r>
              <a:rPr lang="es-ES" sz="1100" dirty="0"/>
              <a:t> MR </a:t>
            </a:r>
            <a:r>
              <a:rPr lang="es-ES" sz="1100" dirty="0" err="1"/>
              <a:t>Perfusion</a:t>
            </a:r>
            <a:r>
              <a:rPr lang="es-ES" sz="1100" dirty="0"/>
              <a:t> and </a:t>
            </a:r>
            <a:r>
              <a:rPr lang="es-ES" sz="1100" dirty="0" err="1"/>
              <a:t>Spectroscopy</a:t>
            </a:r>
            <a:r>
              <a:rPr lang="es-ES" sz="1100" dirty="0"/>
              <a:t>: A Meta-</a:t>
            </a:r>
            <a:r>
              <a:rPr lang="es-ES" sz="1100" dirty="0" err="1"/>
              <a:t>Analysis</a:t>
            </a:r>
            <a:r>
              <a:rPr lang="es-ES" sz="1100" dirty="0"/>
              <a:t>. </a:t>
            </a:r>
            <a:r>
              <a:rPr lang="es-ES" sz="1100" dirty="0" err="1"/>
              <a:t>PLoS</a:t>
            </a:r>
            <a:r>
              <a:rPr lang="es-ES" sz="1100" dirty="0"/>
              <a:t> </a:t>
            </a:r>
            <a:r>
              <a:rPr lang="es-ES" sz="1100" dirty="0" err="1"/>
              <a:t>One</a:t>
            </a:r>
            <a:r>
              <a:rPr lang="es-ES" sz="1100" dirty="0"/>
              <a:t>. 2016;11(1):e0141438.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2</a:t>
            </a:r>
            <a:r>
              <a:rPr lang="es-ES" sz="1100" dirty="0" smtClean="0"/>
              <a:t>. </a:t>
            </a:r>
            <a:r>
              <a:rPr lang="es-ES" sz="1100" dirty="0" err="1" smtClean="0"/>
              <a:t>Dowling</a:t>
            </a:r>
            <a:r>
              <a:rPr lang="es-ES" sz="1100" dirty="0" smtClean="0"/>
              <a:t> </a:t>
            </a:r>
            <a:r>
              <a:rPr lang="es-ES" sz="1100" dirty="0"/>
              <a:t>C, Bollen AW, </a:t>
            </a:r>
            <a:r>
              <a:rPr lang="es-ES" sz="1100" dirty="0" err="1"/>
              <a:t>Noworolski</a:t>
            </a:r>
            <a:r>
              <a:rPr lang="es-ES" sz="1100" dirty="0"/>
              <a:t> SM, </a:t>
            </a:r>
            <a:r>
              <a:rPr lang="es-ES" sz="1100" dirty="0" err="1"/>
              <a:t>McDermott</a:t>
            </a:r>
            <a:r>
              <a:rPr lang="es-ES" sz="1100" dirty="0"/>
              <a:t> MW, </a:t>
            </a:r>
            <a:r>
              <a:rPr lang="es-ES" sz="1100" dirty="0" err="1"/>
              <a:t>Barbaro</a:t>
            </a:r>
            <a:r>
              <a:rPr lang="es-ES" sz="1100" dirty="0"/>
              <a:t> NM, Day MR, et al. </a:t>
            </a:r>
            <a:r>
              <a:rPr lang="es-ES" sz="1100" dirty="0" err="1"/>
              <a:t>Preoperative</a:t>
            </a:r>
            <a:r>
              <a:rPr lang="es-ES" sz="1100" dirty="0"/>
              <a:t> </a:t>
            </a:r>
            <a:r>
              <a:rPr lang="es-ES" sz="1100" dirty="0" err="1"/>
              <a:t>proton</a:t>
            </a:r>
            <a:r>
              <a:rPr lang="es-ES" sz="1100" dirty="0"/>
              <a:t> MR </a:t>
            </a:r>
            <a:r>
              <a:rPr lang="es-ES" sz="1100" dirty="0" err="1"/>
              <a:t>spectroscopic</a:t>
            </a:r>
            <a:r>
              <a:rPr lang="es-ES" sz="1100" dirty="0"/>
              <a:t> </a:t>
            </a:r>
            <a:r>
              <a:rPr lang="es-ES" sz="1100" dirty="0" err="1"/>
              <a:t>imaging</a:t>
            </a:r>
            <a:r>
              <a:rPr lang="es-ES" sz="1100" dirty="0"/>
              <a:t> of </a:t>
            </a:r>
            <a:r>
              <a:rPr lang="es-ES" sz="1100" dirty="0" err="1"/>
              <a:t>brain</a:t>
            </a:r>
            <a:r>
              <a:rPr lang="es-ES" sz="1100" dirty="0"/>
              <a:t> </a:t>
            </a:r>
            <a:r>
              <a:rPr lang="es-ES" sz="1100" dirty="0" err="1"/>
              <a:t>tumors</a:t>
            </a:r>
            <a:r>
              <a:rPr lang="es-ES" sz="1100" dirty="0"/>
              <a:t>: </a:t>
            </a:r>
            <a:r>
              <a:rPr lang="es-ES" sz="1100" dirty="0" err="1"/>
              <a:t>correlation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</a:t>
            </a:r>
            <a:r>
              <a:rPr lang="es-ES" sz="1100" dirty="0" err="1"/>
              <a:t>histopathologic</a:t>
            </a:r>
            <a:r>
              <a:rPr lang="es-ES" sz="1100" dirty="0"/>
              <a:t> </a:t>
            </a:r>
            <a:r>
              <a:rPr lang="es-ES" sz="1100" dirty="0" err="1"/>
              <a:t>analysis</a:t>
            </a:r>
            <a:r>
              <a:rPr lang="es-ES" sz="1100" dirty="0"/>
              <a:t> of </a:t>
            </a:r>
            <a:r>
              <a:rPr lang="es-ES" sz="1100" dirty="0" err="1"/>
              <a:t>resection</a:t>
            </a:r>
            <a:r>
              <a:rPr lang="es-ES" sz="1100" dirty="0"/>
              <a:t> </a:t>
            </a:r>
            <a:r>
              <a:rPr lang="es-ES" sz="1100" dirty="0" err="1"/>
              <a:t>specimens</a:t>
            </a:r>
            <a:r>
              <a:rPr lang="es-ES" sz="1100" dirty="0"/>
              <a:t>. AJNR Am J </a:t>
            </a:r>
            <a:r>
              <a:rPr lang="es-ES" sz="1100" dirty="0" err="1"/>
              <a:t>Neuroradiol</a:t>
            </a:r>
            <a:r>
              <a:rPr lang="es-ES" sz="1100" dirty="0"/>
              <a:t>. 2001;22(4):604-12.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3</a:t>
            </a:r>
            <a:r>
              <a:rPr lang="es-ES" sz="1100" dirty="0" smtClean="0"/>
              <a:t>. </a:t>
            </a:r>
            <a:r>
              <a:rPr lang="es-ES" sz="1100" dirty="0" err="1" smtClean="0"/>
              <a:t>Drabycz</a:t>
            </a:r>
            <a:r>
              <a:rPr lang="es-ES" sz="1100" dirty="0" smtClean="0"/>
              <a:t> </a:t>
            </a:r>
            <a:r>
              <a:rPr lang="es-ES" sz="1100" dirty="0"/>
              <a:t>S, Roldán G, de Robles P, Adler D, </a:t>
            </a:r>
            <a:r>
              <a:rPr lang="es-ES" sz="1100" dirty="0" err="1"/>
              <a:t>McIntyre</a:t>
            </a:r>
            <a:r>
              <a:rPr lang="es-ES" sz="1100" dirty="0"/>
              <a:t> JB, </a:t>
            </a:r>
            <a:r>
              <a:rPr lang="es-ES" sz="1100" dirty="0" err="1"/>
              <a:t>Magliocco</a:t>
            </a:r>
            <a:r>
              <a:rPr lang="es-ES" sz="1100" dirty="0"/>
              <a:t> AM, et al. </a:t>
            </a:r>
            <a:r>
              <a:rPr lang="es-ES" sz="1100" dirty="0" err="1"/>
              <a:t>An</a:t>
            </a:r>
            <a:r>
              <a:rPr lang="es-ES" sz="1100" dirty="0"/>
              <a:t> </a:t>
            </a:r>
            <a:r>
              <a:rPr lang="es-ES" sz="1100" dirty="0" err="1"/>
              <a:t>analysis</a:t>
            </a:r>
            <a:r>
              <a:rPr lang="es-ES" sz="1100" dirty="0"/>
              <a:t> of </a:t>
            </a:r>
            <a:r>
              <a:rPr lang="es-ES" sz="1100" dirty="0" err="1"/>
              <a:t>image</a:t>
            </a:r>
            <a:r>
              <a:rPr lang="es-ES" sz="1100" dirty="0"/>
              <a:t> </a:t>
            </a:r>
            <a:r>
              <a:rPr lang="es-ES" sz="1100" dirty="0" err="1"/>
              <a:t>texture</a:t>
            </a:r>
            <a:r>
              <a:rPr lang="es-ES" sz="1100" dirty="0"/>
              <a:t>, tumor </a:t>
            </a:r>
            <a:r>
              <a:rPr lang="es-ES" sz="1100" dirty="0" err="1"/>
              <a:t>location</a:t>
            </a:r>
            <a:r>
              <a:rPr lang="es-ES" sz="1100" dirty="0"/>
              <a:t>, and MGMT </a:t>
            </a:r>
            <a:r>
              <a:rPr lang="es-ES" sz="1100" dirty="0" err="1"/>
              <a:t>promoter</a:t>
            </a:r>
            <a:r>
              <a:rPr lang="es-ES" sz="1100" dirty="0"/>
              <a:t> </a:t>
            </a:r>
            <a:r>
              <a:rPr lang="es-ES" sz="1100" dirty="0" err="1"/>
              <a:t>methylation</a:t>
            </a:r>
            <a:r>
              <a:rPr lang="es-ES" sz="1100" dirty="0"/>
              <a:t> in </a:t>
            </a:r>
            <a:r>
              <a:rPr lang="es-ES" sz="1100" dirty="0" err="1"/>
              <a:t>glioblastoma</a:t>
            </a:r>
            <a:r>
              <a:rPr lang="es-ES" sz="1100" dirty="0"/>
              <a:t> </a:t>
            </a:r>
            <a:r>
              <a:rPr lang="es-ES" sz="1100" dirty="0" err="1"/>
              <a:t>using</a:t>
            </a:r>
            <a:r>
              <a:rPr lang="es-ES" sz="1100" dirty="0"/>
              <a:t> </a:t>
            </a:r>
            <a:r>
              <a:rPr lang="es-ES" sz="1100" dirty="0" err="1"/>
              <a:t>magnetic</a:t>
            </a:r>
            <a:r>
              <a:rPr lang="es-ES" sz="1100" dirty="0"/>
              <a:t> </a:t>
            </a:r>
            <a:r>
              <a:rPr lang="es-ES" sz="1100" dirty="0" err="1"/>
              <a:t>resonance</a:t>
            </a:r>
            <a:r>
              <a:rPr lang="es-ES" sz="1100" dirty="0"/>
              <a:t> </a:t>
            </a:r>
            <a:r>
              <a:rPr lang="es-ES" sz="1100" dirty="0" err="1"/>
              <a:t>imaging</a:t>
            </a:r>
            <a:r>
              <a:rPr lang="es-ES" sz="1100" dirty="0"/>
              <a:t>. </a:t>
            </a:r>
            <a:r>
              <a:rPr lang="es-ES" sz="1100" dirty="0" err="1"/>
              <a:t>Neuroimage</a:t>
            </a:r>
            <a:r>
              <a:rPr lang="es-ES" sz="1100" dirty="0"/>
              <a:t>. 2010;49(2):1398-405.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4</a:t>
            </a:r>
            <a:r>
              <a:rPr lang="es-ES" sz="1100" dirty="0" smtClean="0"/>
              <a:t>. Fisher </a:t>
            </a:r>
            <a:r>
              <a:rPr lang="es-ES" sz="1100" dirty="0"/>
              <a:t>JL, </a:t>
            </a:r>
            <a:r>
              <a:rPr lang="es-ES" sz="1100" dirty="0" err="1"/>
              <a:t>Schwartzbaum</a:t>
            </a:r>
            <a:r>
              <a:rPr lang="es-ES" sz="1100" dirty="0"/>
              <a:t> JA, </a:t>
            </a:r>
            <a:r>
              <a:rPr lang="es-ES" sz="1100" dirty="0" err="1"/>
              <a:t>Wrensch</a:t>
            </a:r>
            <a:r>
              <a:rPr lang="es-ES" sz="1100" dirty="0"/>
              <a:t> M, </a:t>
            </a:r>
            <a:r>
              <a:rPr lang="es-ES" sz="1100" dirty="0" err="1"/>
              <a:t>Wiemels</a:t>
            </a:r>
            <a:r>
              <a:rPr lang="es-ES" sz="1100" dirty="0"/>
              <a:t> JL. </a:t>
            </a:r>
            <a:r>
              <a:rPr lang="es-ES" sz="1100" dirty="0" err="1"/>
              <a:t>Epidemiology</a:t>
            </a:r>
            <a:r>
              <a:rPr lang="es-ES" sz="1100" dirty="0"/>
              <a:t> of </a:t>
            </a:r>
            <a:r>
              <a:rPr lang="es-ES" sz="1100" dirty="0" err="1"/>
              <a:t>brain</a:t>
            </a:r>
            <a:r>
              <a:rPr lang="es-ES" sz="1100" dirty="0"/>
              <a:t> </a:t>
            </a:r>
            <a:r>
              <a:rPr lang="es-ES" sz="1100" dirty="0" err="1"/>
              <a:t>tumors</a:t>
            </a:r>
            <a:r>
              <a:rPr lang="es-ES" sz="1100" dirty="0"/>
              <a:t>. </a:t>
            </a:r>
            <a:r>
              <a:rPr lang="es-ES" sz="1100" dirty="0" err="1"/>
              <a:t>Neurol</a:t>
            </a:r>
            <a:r>
              <a:rPr lang="es-ES" sz="1100" dirty="0"/>
              <a:t> </a:t>
            </a:r>
            <a:r>
              <a:rPr lang="es-ES" sz="1100" dirty="0" err="1"/>
              <a:t>Clin</a:t>
            </a:r>
            <a:r>
              <a:rPr lang="es-ES" sz="1100" dirty="0"/>
              <a:t>. 2007;25(4):867-90, vii.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5</a:t>
            </a:r>
            <a:r>
              <a:rPr lang="es-ES" sz="1100" dirty="0" smtClean="0"/>
              <a:t>. </a:t>
            </a:r>
            <a:r>
              <a:rPr lang="es-ES" sz="1100" dirty="0" err="1" smtClean="0"/>
              <a:t>Henegar</a:t>
            </a:r>
            <a:r>
              <a:rPr lang="es-ES" sz="1100" dirty="0" smtClean="0"/>
              <a:t> </a:t>
            </a:r>
            <a:r>
              <a:rPr lang="es-ES" sz="1100" dirty="0"/>
              <a:t>MM, Moran CJ, </a:t>
            </a:r>
            <a:r>
              <a:rPr lang="es-ES" sz="1100" dirty="0" err="1"/>
              <a:t>Silbergeld</a:t>
            </a:r>
            <a:r>
              <a:rPr lang="es-ES" sz="1100" dirty="0"/>
              <a:t> DL. </a:t>
            </a:r>
            <a:r>
              <a:rPr lang="es-ES" sz="1100" dirty="0" err="1"/>
              <a:t>Early</a:t>
            </a:r>
            <a:r>
              <a:rPr lang="es-ES" sz="1100" dirty="0"/>
              <a:t> </a:t>
            </a:r>
            <a:r>
              <a:rPr lang="es-ES" sz="1100" dirty="0" err="1"/>
              <a:t>postoperative</a:t>
            </a:r>
            <a:r>
              <a:rPr lang="es-ES" sz="1100" dirty="0"/>
              <a:t> </a:t>
            </a:r>
            <a:r>
              <a:rPr lang="es-ES" sz="1100" dirty="0" err="1"/>
              <a:t>magnetic</a:t>
            </a:r>
            <a:r>
              <a:rPr lang="es-ES" sz="1100" dirty="0"/>
              <a:t> </a:t>
            </a:r>
            <a:r>
              <a:rPr lang="es-ES" sz="1100" dirty="0" err="1"/>
              <a:t>resonance</a:t>
            </a:r>
            <a:r>
              <a:rPr lang="es-ES" sz="1100" dirty="0"/>
              <a:t> </a:t>
            </a:r>
            <a:r>
              <a:rPr lang="es-ES" sz="1100" dirty="0" err="1"/>
              <a:t>imaging</a:t>
            </a:r>
            <a:r>
              <a:rPr lang="es-ES" sz="1100" dirty="0"/>
              <a:t> </a:t>
            </a:r>
            <a:r>
              <a:rPr lang="es-ES" sz="1100" dirty="0" err="1"/>
              <a:t>following</a:t>
            </a:r>
            <a:r>
              <a:rPr lang="es-ES" sz="1100" dirty="0"/>
              <a:t> </a:t>
            </a:r>
            <a:r>
              <a:rPr lang="es-ES" sz="1100" dirty="0" err="1"/>
              <a:t>nonneoplastic</a:t>
            </a:r>
            <a:r>
              <a:rPr lang="es-ES" sz="1100" dirty="0"/>
              <a:t> cortical </a:t>
            </a:r>
            <a:r>
              <a:rPr lang="es-ES" sz="1100" dirty="0" err="1"/>
              <a:t>resection</a:t>
            </a:r>
            <a:r>
              <a:rPr lang="es-ES" sz="1100" dirty="0"/>
              <a:t>. J </a:t>
            </a:r>
            <a:r>
              <a:rPr lang="es-ES" sz="1100" dirty="0" err="1"/>
              <a:t>Neurosurg</a:t>
            </a:r>
            <a:r>
              <a:rPr lang="es-ES" sz="1100" dirty="0"/>
              <a:t>. 1996;84(2):174-9.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6</a:t>
            </a:r>
            <a:r>
              <a:rPr lang="es-ES" sz="1100" dirty="0" smtClean="0"/>
              <a:t>. </a:t>
            </a:r>
            <a:r>
              <a:rPr lang="es-ES" sz="1100" dirty="0" err="1" smtClean="0"/>
              <a:t>Hygino</a:t>
            </a:r>
            <a:r>
              <a:rPr lang="es-ES" sz="1100" dirty="0" smtClean="0"/>
              <a:t> </a:t>
            </a:r>
            <a:r>
              <a:rPr lang="es-ES" sz="1100" dirty="0"/>
              <a:t>da Cruz LC, </a:t>
            </a:r>
            <a:r>
              <a:rPr lang="es-ES" sz="1100" dirty="0" err="1"/>
              <a:t>Rodriguez</a:t>
            </a:r>
            <a:r>
              <a:rPr lang="es-ES" sz="1100" dirty="0"/>
              <a:t> I, </a:t>
            </a:r>
            <a:r>
              <a:rPr lang="es-ES" sz="1100" dirty="0" err="1"/>
              <a:t>Domingues</a:t>
            </a:r>
            <a:r>
              <a:rPr lang="es-ES" sz="1100" dirty="0"/>
              <a:t> RC, </a:t>
            </a:r>
            <a:r>
              <a:rPr lang="es-ES" sz="1100" dirty="0" err="1"/>
              <a:t>Gasparetto</a:t>
            </a:r>
            <a:r>
              <a:rPr lang="es-ES" sz="1100" dirty="0"/>
              <a:t> EL, </a:t>
            </a:r>
            <a:r>
              <a:rPr lang="es-ES" sz="1100" dirty="0" err="1"/>
              <a:t>Sorensen</a:t>
            </a:r>
            <a:r>
              <a:rPr lang="es-ES" sz="1100" dirty="0"/>
              <a:t> AG. </a:t>
            </a:r>
            <a:r>
              <a:rPr lang="es-ES" sz="1100" dirty="0" err="1"/>
              <a:t>Pseudoprogression</a:t>
            </a:r>
            <a:r>
              <a:rPr lang="es-ES" sz="1100" dirty="0"/>
              <a:t> and </a:t>
            </a:r>
            <a:r>
              <a:rPr lang="es-ES" sz="1100" dirty="0" err="1"/>
              <a:t>pseudoresponse</a:t>
            </a:r>
            <a:r>
              <a:rPr lang="es-ES" sz="1100" dirty="0"/>
              <a:t>: </a:t>
            </a:r>
            <a:r>
              <a:rPr lang="es-ES" sz="1100" dirty="0" err="1"/>
              <a:t>imaging</a:t>
            </a:r>
            <a:r>
              <a:rPr lang="es-ES" sz="1100" dirty="0"/>
              <a:t> </a:t>
            </a:r>
            <a:r>
              <a:rPr lang="es-ES" sz="1100" dirty="0" err="1"/>
              <a:t>challenges</a:t>
            </a:r>
            <a:r>
              <a:rPr lang="es-ES" sz="1100" dirty="0"/>
              <a:t> in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assessment</a:t>
            </a:r>
            <a:r>
              <a:rPr lang="es-ES" sz="1100" dirty="0"/>
              <a:t> of </a:t>
            </a:r>
            <a:r>
              <a:rPr lang="es-ES" sz="1100" dirty="0" err="1"/>
              <a:t>posttreatment</a:t>
            </a:r>
            <a:r>
              <a:rPr lang="es-ES" sz="1100" dirty="0"/>
              <a:t> glioma. AJNR Am J </a:t>
            </a:r>
            <a:r>
              <a:rPr lang="es-ES" sz="1100" dirty="0" err="1"/>
              <a:t>Neuroradiol</a:t>
            </a:r>
            <a:r>
              <a:rPr lang="es-ES" sz="1100" dirty="0"/>
              <a:t>. 2011;32(11):1978-85.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7</a:t>
            </a:r>
            <a:r>
              <a:rPr lang="es-ES" sz="1100" dirty="0" smtClean="0"/>
              <a:t>. </a:t>
            </a:r>
            <a:r>
              <a:rPr lang="es-ES" sz="1100" dirty="0" err="1" smtClean="0"/>
              <a:t>Kumar</a:t>
            </a:r>
            <a:r>
              <a:rPr lang="es-ES" sz="1100" dirty="0" smtClean="0"/>
              <a:t> </a:t>
            </a:r>
            <a:r>
              <a:rPr lang="es-ES" sz="1100" dirty="0"/>
              <a:t>AJ, Leeds NE, </a:t>
            </a:r>
            <a:r>
              <a:rPr lang="es-ES" sz="1100" dirty="0" err="1"/>
              <a:t>Fuller</a:t>
            </a:r>
            <a:r>
              <a:rPr lang="es-ES" sz="1100" dirty="0"/>
              <a:t> GN, Van </a:t>
            </a:r>
            <a:r>
              <a:rPr lang="es-ES" sz="1100" dirty="0" err="1"/>
              <a:t>Tassel</a:t>
            </a:r>
            <a:r>
              <a:rPr lang="es-ES" sz="1100" dirty="0"/>
              <a:t> P, </a:t>
            </a:r>
            <a:r>
              <a:rPr lang="es-ES" sz="1100" dirty="0" err="1"/>
              <a:t>Maor</a:t>
            </a:r>
            <a:r>
              <a:rPr lang="es-ES" sz="1100" dirty="0"/>
              <a:t> MH, </a:t>
            </a:r>
            <a:r>
              <a:rPr lang="es-ES" sz="1100" dirty="0" err="1"/>
              <a:t>Sawaya</a:t>
            </a:r>
            <a:r>
              <a:rPr lang="es-ES" sz="1100" dirty="0"/>
              <a:t> RE, et al. </a:t>
            </a:r>
            <a:r>
              <a:rPr lang="es-ES" sz="1100" dirty="0" err="1"/>
              <a:t>Malignant</a:t>
            </a:r>
            <a:r>
              <a:rPr lang="es-ES" sz="1100" dirty="0"/>
              <a:t> gliomas: MR </a:t>
            </a:r>
            <a:r>
              <a:rPr lang="es-ES" sz="1100" dirty="0" err="1"/>
              <a:t>imaging</a:t>
            </a:r>
            <a:r>
              <a:rPr lang="es-ES" sz="1100" dirty="0"/>
              <a:t> </a:t>
            </a:r>
            <a:r>
              <a:rPr lang="es-ES" sz="1100" dirty="0" err="1"/>
              <a:t>spectrum</a:t>
            </a:r>
            <a:r>
              <a:rPr lang="es-ES" sz="1100" dirty="0"/>
              <a:t> of </a:t>
            </a:r>
            <a:r>
              <a:rPr lang="es-ES" sz="1100" dirty="0" err="1"/>
              <a:t>radiation</a:t>
            </a:r>
            <a:r>
              <a:rPr lang="es-ES" sz="1100" dirty="0"/>
              <a:t> </a:t>
            </a:r>
            <a:r>
              <a:rPr lang="es-ES" sz="1100" dirty="0" err="1"/>
              <a:t>therapy</a:t>
            </a:r>
            <a:r>
              <a:rPr lang="es-ES" sz="1100" dirty="0"/>
              <a:t>- and </a:t>
            </a:r>
            <a:r>
              <a:rPr lang="es-ES" sz="1100" dirty="0" err="1"/>
              <a:t>chemotherapy-induced</a:t>
            </a:r>
            <a:r>
              <a:rPr lang="es-ES" sz="1100" dirty="0"/>
              <a:t> necrosis of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brain</a:t>
            </a:r>
            <a:r>
              <a:rPr lang="es-ES" sz="1100" dirty="0"/>
              <a:t> </a:t>
            </a:r>
            <a:r>
              <a:rPr lang="es-ES" sz="1100" dirty="0" err="1"/>
              <a:t>after</a:t>
            </a:r>
            <a:r>
              <a:rPr lang="es-ES" sz="1100" dirty="0"/>
              <a:t> </a:t>
            </a:r>
            <a:r>
              <a:rPr lang="es-ES" sz="1100" dirty="0" err="1"/>
              <a:t>treatment</a:t>
            </a:r>
            <a:r>
              <a:rPr lang="es-ES" sz="1100" dirty="0"/>
              <a:t>. </a:t>
            </a:r>
            <a:r>
              <a:rPr lang="es-ES" sz="1100" dirty="0" err="1"/>
              <a:t>Radiology</a:t>
            </a:r>
            <a:r>
              <a:rPr lang="es-ES" sz="1100" dirty="0"/>
              <a:t>. 2000;217(2):377-84.</a:t>
            </a:r>
          </a:p>
          <a:p>
            <a:pPr>
              <a:lnSpc>
                <a:spcPct val="150000"/>
              </a:lnSpc>
            </a:pPr>
            <a:r>
              <a:rPr lang="es-ES" sz="1100" dirty="0"/>
              <a:t>8</a:t>
            </a:r>
            <a:r>
              <a:rPr lang="es-ES" sz="1100" dirty="0" smtClean="0"/>
              <a:t>. </a:t>
            </a:r>
            <a:r>
              <a:rPr lang="es-ES" sz="1100" dirty="0" err="1" smtClean="0"/>
              <a:t>Law</a:t>
            </a:r>
            <a:r>
              <a:rPr lang="es-ES" sz="1100" dirty="0" smtClean="0"/>
              <a:t> </a:t>
            </a:r>
            <a:r>
              <a:rPr lang="es-ES" sz="1100" dirty="0"/>
              <a:t>M, Young RJ, </a:t>
            </a:r>
            <a:r>
              <a:rPr lang="es-ES" sz="1100" dirty="0" err="1"/>
              <a:t>Babb</a:t>
            </a:r>
            <a:r>
              <a:rPr lang="es-ES" sz="1100" dirty="0"/>
              <a:t> JS, </a:t>
            </a:r>
            <a:r>
              <a:rPr lang="es-ES" sz="1100" dirty="0" err="1"/>
              <a:t>Peccerelli</a:t>
            </a:r>
            <a:r>
              <a:rPr lang="es-ES" sz="1100" dirty="0"/>
              <a:t> N, </a:t>
            </a:r>
            <a:r>
              <a:rPr lang="es-ES" sz="1100" dirty="0" err="1"/>
              <a:t>Chheang</a:t>
            </a:r>
            <a:r>
              <a:rPr lang="es-ES" sz="1100" dirty="0"/>
              <a:t> S, </a:t>
            </a:r>
            <a:r>
              <a:rPr lang="es-ES" sz="1100" dirty="0" err="1"/>
              <a:t>Gruber</a:t>
            </a:r>
            <a:r>
              <a:rPr lang="es-ES" sz="1100" dirty="0"/>
              <a:t> ML, et al. Gliomas: </a:t>
            </a:r>
            <a:r>
              <a:rPr lang="es-ES" sz="1100" dirty="0" err="1"/>
              <a:t>predicting</a:t>
            </a:r>
            <a:r>
              <a:rPr lang="es-ES" sz="1100" dirty="0"/>
              <a:t> time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progression</a:t>
            </a:r>
            <a:r>
              <a:rPr lang="es-ES" sz="1100" dirty="0"/>
              <a:t> </a:t>
            </a:r>
            <a:r>
              <a:rPr lang="es-ES" sz="1100" dirty="0" err="1"/>
              <a:t>or</a:t>
            </a:r>
            <a:r>
              <a:rPr lang="es-ES" sz="1100" dirty="0"/>
              <a:t> </a:t>
            </a:r>
            <a:r>
              <a:rPr lang="es-ES" sz="1100" dirty="0" err="1"/>
              <a:t>survival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cerebral </a:t>
            </a:r>
            <a:r>
              <a:rPr lang="es-ES" sz="1100" dirty="0" err="1"/>
              <a:t>blood</a:t>
            </a:r>
            <a:r>
              <a:rPr lang="es-ES" sz="1100" dirty="0"/>
              <a:t> </a:t>
            </a:r>
            <a:r>
              <a:rPr lang="es-ES" sz="1100" dirty="0" err="1"/>
              <a:t>volume</a:t>
            </a:r>
            <a:r>
              <a:rPr lang="es-ES" sz="1100" dirty="0"/>
              <a:t> </a:t>
            </a:r>
            <a:r>
              <a:rPr lang="es-ES" sz="1100" dirty="0" err="1"/>
              <a:t>measurements</a:t>
            </a:r>
            <a:r>
              <a:rPr lang="es-ES" sz="1100" dirty="0"/>
              <a:t> at </a:t>
            </a:r>
            <a:r>
              <a:rPr lang="es-ES" sz="1100" dirty="0" err="1"/>
              <a:t>dynamic</a:t>
            </a:r>
            <a:r>
              <a:rPr lang="es-ES" sz="1100" dirty="0"/>
              <a:t> </a:t>
            </a:r>
            <a:r>
              <a:rPr lang="es-ES" sz="1100" dirty="0" err="1"/>
              <a:t>susceptibility-weighted</a:t>
            </a:r>
            <a:r>
              <a:rPr lang="es-ES" sz="1100" dirty="0"/>
              <a:t> </a:t>
            </a:r>
            <a:r>
              <a:rPr lang="es-ES" sz="1100" dirty="0" err="1"/>
              <a:t>contrast-enhanced</a:t>
            </a:r>
            <a:r>
              <a:rPr lang="es-ES" sz="1100" dirty="0"/>
              <a:t> </a:t>
            </a:r>
            <a:r>
              <a:rPr lang="es-ES" sz="1100" dirty="0" err="1"/>
              <a:t>perfusion</a:t>
            </a:r>
            <a:r>
              <a:rPr lang="es-ES" sz="1100" dirty="0"/>
              <a:t> MR </a:t>
            </a:r>
            <a:r>
              <a:rPr lang="es-ES" sz="1100" dirty="0" err="1"/>
              <a:t>imaging</a:t>
            </a:r>
            <a:r>
              <a:rPr lang="es-ES" sz="1100" dirty="0"/>
              <a:t>. </a:t>
            </a:r>
            <a:r>
              <a:rPr lang="es-ES" sz="1100" dirty="0" err="1"/>
              <a:t>Radiology</a:t>
            </a:r>
            <a:r>
              <a:rPr lang="es-ES" sz="1100" dirty="0"/>
              <a:t>. 2008;247(2):490-8</a:t>
            </a:r>
            <a:r>
              <a:rPr lang="es-ES" sz="1100" dirty="0" smtClean="0"/>
              <a:t>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4983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Referencias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dirty="0"/>
              <a:t>9. Louis DN, Perry A, </a:t>
            </a:r>
            <a:r>
              <a:rPr lang="es-ES" dirty="0" err="1"/>
              <a:t>Reifenberger</a:t>
            </a:r>
            <a:r>
              <a:rPr lang="es-ES" dirty="0"/>
              <a:t> G, von </a:t>
            </a:r>
            <a:r>
              <a:rPr lang="es-ES" dirty="0" err="1"/>
              <a:t>Deimling</a:t>
            </a:r>
            <a:r>
              <a:rPr lang="es-ES" dirty="0"/>
              <a:t> A, </a:t>
            </a:r>
            <a:r>
              <a:rPr lang="es-ES" dirty="0" err="1"/>
              <a:t>Figarella-Branger</a:t>
            </a:r>
            <a:r>
              <a:rPr lang="es-ES" dirty="0"/>
              <a:t> D, </a:t>
            </a:r>
            <a:r>
              <a:rPr lang="es-ES" dirty="0" err="1"/>
              <a:t>Cavenee</a:t>
            </a:r>
            <a:r>
              <a:rPr lang="es-ES" dirty="0"/>
              <a:t> WK, et al. </a:t>
            </a:r>
            <a:r>
              <a:rPr lang="es-ES" dirty="0" err="1"/>
              <a:t>The</a:t>
            </a:r>
            <a:r>
              <a:rPr lang="es-ES" dirty="0"/>
              <a:t> 2016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Organization</a:t>
            </a:r>
            <a:r>
              <a:rPr lang="es-ES" dirty="0"/>
              <a:t> </a:t>
            </a:r>
            <a:r>
              <a:rPr lang="es-ES" dirty="0" err="1"/>
              <a:t>Classification</a:t>
            </a:r>
            <a:r>
              <a:rPr lang="es-ES" dirty="0"/>
              <a:t> of </a:t>
            </a:r>
            <a:r>
              <a:rPr lang="es-ES" dirty="0" err="1"/>
              <a:t>Tumors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Central </a:t>
            </a:r>
            <a:r>
              <a:rPr lang="es-ES" dirty="0" err="1"/>
              <a:t>Nervous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: a </a:t>
            </a:r>
            <a:r>
              <a:rPr lang="es-ES" dirty="0" err="1"/>
              <a:t>summary</a:t>
            </a:r>
            <a:r>
              <a:rPr lang="es-ES" dirty="0"/>
              <a:t>. Acta </a:t>
            </a:r>
            <a:r>
              <a:rPr lang="es-ES" dirty="0" err="1"/>
              <a:t>Neuropathol</a:t>
            </a:r>
            <a:r>
              <a:rPr lang="es-ES" dirty="0"/>
              <a:t>. 2016;131(6):803-20.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10. Pope WB, </a:t>
            </a:r>
            <a:r>
              <a:rPr lang="es-ES" dirty="0" err="1"/>
              <a:t>Chen</a:t>
            </a:r>
            <a:r>
              <a:rPr lang="es-ES" dirty="0"/>
              <a:t> JH, Dong J, </a:t>
            </a:r>
            <a:r>
              <a:rPr lang="es-ES" dirty="0" err="1"/>
              <a:t>Carlson</a:t>
            </a:r>
            <a:r>
              <a:rPr lang="es-ES" dirty="0"/>
              <a:t> MR, Perlina A, </a:t>
            </a:r>
            <a:r>
              <a:rPr lang="es-ES" dirty="0" err="1"/>
              <a:t>Cloughesy</a:t>
            </a:r>
            <a:r>
              <a:rPr lang="es-ES" dirty="0"/>
              <a:t> TF, et al. </a:t>
            </a:r>
            <a:r>
              <a:rPr lang="es-ES" dirty="0" err="1"/>
              <a:t>Relationship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gene </a:t>
            </a:r>
            <a:r>
              <a:rPr lang="es-ES" dirty="0" err="1"/>
              <a:t>expression</a:t>
            </a:r>
            <a:r>
              <a:rPr lang="es-ES" dirty="0"/>
              <a:t> and </a:t>
            </a:r>
            <a:r>
              <a:rPr lang="es-ES" dirty="0" err="1"/>
              <a:t>enhancement</a:t>
            </a:r>
            <a:r>
              <a:rPr lang="es-ES" dirty="0"/>
              <a:t> in </a:t>
            </a:r>
            <a:r>
              <a:rPr lang="es-ES" dirty="0" err="1"/>
              <a:t>glioblastoma</a:t>
            </a:r>
            <a:r>
              <a:rPr lang="es-ES" dirty="0"/>
              <a:t> multiforme: </a:t>
            </a:r>
            <a:r>
              <a:rPr lang="es-ES" dirty="0" err="1"/>
              <a:t>exploratory</a:t>
            </a:r>
            <a:r>
              <a:rPr lang="es-ES" dirty="0"/>
              <a:t> DNA </a:t>
            </a:r>
            <a:r>
              <a:rPr lang="es-ES" dirty="0" err="1"/>
              <a:t>microarray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. </a:t>
            </a:r>
            <a:r>
              <a:rPr lang="es-ES" dirty="0" err="1"/>
              <a:t>Radiology</a:t>
            </a:r>
            <a:r>
              <a:rPr lang="es-ES" dirty="0"/>
              <a:t>. 2008;249(1):268-77.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11. Ricci PE, </a:t>
            </a:r>
            <a:r>
              <a:rPr lang="es-ES" dirty="0" err="1"/>
              <a:t>Karis</a:t>
            </a:r>
            <a:r>
              <a:rPr lang="es-ES" dirty="0"/>
              <a:t> JP, </a:t>
            </a:r>
            <a:r>
              <a:rPr lang="es-ES" dirty="0" err="1"/>
              <a:t>Heiserman</a:t>
            </a:r>
            <a:r>
              <a:rPr lang="es-ES" dirty="0"/>
              <a:t> JE, </a:t>
            </a:r>
            <a:r>
              <a:rPr lang="es-ES" dirty="0" err="1"/>
              <a:t>Fram</a:t>
            </a:r>
            <a:r>
              <a:rPr lang="es-ES" dirty="0"/>
              <a:t> EK, </a:t>
            </a:r>
            <a:r>
              <a:rPr lang="es-ES" dirty="0" err="1"/>
              <a:t>Bice</a:t>
            </a:r>
            <a:r>
              <a:rPr lang="es-ES" dirty="0"/>
              <a:t> AN, </a:t>
            </a:r>
            <a:r>
              <a:rPr lang="es-ES" dirty="0" err="1"/>
              <a:t>Drayer</a:t>
            </a:r>
            <a:r>
              <a:rPr lang="es-ES" dirty="0"/>
              <a:t> BP. </a:t>
            </a:r>
            <a:r>
              <a:rPr lang="es-ES" dirty="0" err="1"/>
              <a:t>Differentiating</a:t>
            </a:r>
            <a:r>
              <a:rPr lang="es-ES" dirty="0"/>
              <a:t> </a:t>
            </a:r>
            <a:r>
              <a:rPr lang="es-ES" dirty="0" err="1"/>
              <a:t>recurrent</a:t>
            </a:r>
            <a:r>
              <a:rPr lang="es-ES" dirty="0"/>
              <a:t> tumor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necrosis: time </a:t>
            </a:r>
            <a:r>
              <a:rPr lang="es-ES" dirty="0" err="1"/>
              <a:t>for</a:t>
            </a:r>
            <a:r>
              <a:rPr lang="es-ES" dirty="0"/>
              <a:t> re-</a:t>
            </a:r>
            <a:r>
              <a:rPr lang="es-ES" dirty="0" err="1"/>
              <a:t>evaluation</a:t>
            </a:r>
            <a:r>
              <a:rPr lang="es-ES" dirty="0"/>
              <a:t> of </a:t>
            </a:r>
            <a:r>
              <a:rPr lang="es-ES" dirty="0" err="1"/>
              <a:t>positron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tomography</a:t>
            </a:r>
            <a:r>
              <a:rPr lang="es-ES" dirty="0"/>
              <a:t>? AJNR Am J </a:t>
            </a:r>
            <a:r>
              <a:rPr lang="es-ES" dirty="0" err="1"/>
              <a:t>Neuroradiol</a:t>
            </a:r>
            <a:r>
              <a:rPr lang="es-ES" dirty="0"/>
              <a:t>. 1998;19(3):407-13.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12. </a:t>
            </a:r>
            <a:r>
              <a:rPr lang="es-ES" dirty="0" err="1"/>
              <a:t>Ryoo</a:t>
            </a:r>
            <a:r>
              <a:rPr lang="es-ES" dirty="0"/>
              <a:t> I, </a:t>
            </a:r>
            <a:r>
              <a:rPr lang="es-ES" dirty="0" err="1"/>
              <a:t>Choi</a:t>
            </a:r>
            <a:r>
              <a:rPr lang="es-ES" dirty="0"/>
              <a:t> SH, Kim JH, </a:t>
            </a:r>
            <a:r>
              <a:rPr lang="es-ES" dirty="0" err="1"/>
              <a:t>Sohn</a:t>
            </a:r>
            <a:r>
              <a:rPr lang="es-ES" dirty="0"/>
              <a:t> CH, Kim SC, </a:t>
            </a:r>
            <a:r>
              <a:rPr lang="es-ES" dirty="0" err="1"/>
              <a:t>Shin</a:t>
            </a:r>
            <a:r>
              <a:rPr lang="es-ES" dirty="0"/>
              <a:t> HS, et al. Cerebral </a:t>
            </a:r>
            <a:r>
              <a:rPr lang="es-ES" dirty="0" err="1"/>
              <a:t>blood</a:t>
            </a:r>
            <a:r>
              <a:rPr lang="es-ES" dirty="0"/>
              <a:t> </a:t>
            </a:r>
            <a:r>
              <a:rPr lang="es-ES" dirty="0" err="1"/>
              <a:t>volume</a:t>
            </a:r>
            <a:r>
              <a:rPr lang="es-ES" dirty="0"/>
              <a:t> </a:t>
            </a:r>
            <a:r>
              <a:rPr lang="es-ES" dirty="0" err="1"/>
              <a:t>calculated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dynamic</a:t>
            </a:r>
            <a:r>
              <a:rPr lang="es-ES" dirty="0"/>
              <a:t> </a:t>
            </a:r>
            <a:r>
              <a:rPr lang="es-ES" dirty="0" err="1"/>
              <a:t>susceptibility</a:t>
            </a:r>
            <a:r>
              <a:rPr lang="es-ES" dirty="0"/>
              <a:t> </a:t>
            </a:r>
            <a:r>
              <a:rPr lang="es-ES" dirty="0" err="1"/>
              <a:t>contrast-enhanced</a:t>
            </a:r>
            <a:r>
              <a:rPr lang="es-ES" dirty="0"/>
              <a:t> </a:t>
            </a:r>
            <a:r>
              <a:rPr lang="es-ES" dirty="0" err="1"/>
              <a:t>perfusion</a:t>
            </a:r>
            <a:r>
              <a:rPr lang="es-ES" dirty="0"/>
              <a:t> MR </a:t>
            </a:r>
            <a:r>
              <a:rPr lang="es-ES" dirty="0" err="1"/>
              <a:t>imaging</a:t>
            </a:r>
            <a:r>
              <a:rPr lang="es-ES" dirty="0"/>
              <a:t>: </a:t>
            </a:r>
            <a:r>
              <a:rPr lang="es-ES" dirty="0" err="1"/>
              <a:t>preliminary</a:t>
            </a:r>
            <a:r>
              <a:rPr lang="es-ES" dirty="0"/>
              <a:t> </a:t>
            </a:r>
            <a:r>
              <a:rPr lang="es-ES" dirty="0" err="1"/>
              <a:t>correlation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glioblastoma</a:t>
            </a:r>
            <a:r>
              <a:rPr lang="es-ES" dirty="0"/>
              <a:t> </a:t>
            </a:r>
            <a:r>
              <a:rPr lang="es-ES" dirty="0" err="1"/>
              <a:t>genetic</a:t>
            </a:r>
            <a:r>
              <a:rPr lang="es-ES" dirty="0"/>
              <a:t> </a:t>
            </a:r>
            <a:r>
              <a:rPr lang="es-ES" dirty="0" err="1"/>
              <a:t>profiles</a:t>
            </a:r>
            <a:r>
              <a:rPr lang="es-ES" dirty="0"/>
              <a:t>. </a:t>
            </a:r>
            <a:r>
              <a:rPr lang="es-ES" dirty="0" err="1"/>
              <a:t>PLoS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. 2013;8(8):e71704.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13. </a:t>
            </a:r>
            <a:r>
              <a:rPr lang="es-ES" dirty="0" err="1"/>
              <a:t>Sundgren</a:t>
            </a:r>
            <a:r>
              <a:rPr lang="es-ES" dirty="0"/>
              <a:t> PC. MR </a:t>
            </a:r>
            <a:r>
              <a:rPr lang="es-ES" dirty="0" err="1"/>
              <a:t>spectroscopy</a:t>
            </a:r>
            <a:r>
              <a:rPr lang="es-ES" dirty="0"/>
              <a:t> in </a:t>
            </a:r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injury</a:t>
            </a:r>
            <a:r>
              <a:rPr lang="es-ES" dirty="0"/>
              <a:t>. AJNR Am J </a:t>
            </a:r>
            <a:r>
              <a:rPr lang="es-ES" dirty="0" err="1"/>
              <a:t>Neuroradiol</a:t>
            </a:r>
            <a:r>
              <a:rPr lang="es-ES" dirty="0"/>
              <a:t>. 2009;30(8):1469-76.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14. </a:t>
            </a:r>
            <a:r>
              <a:rPr lang="es-ES" dirty="0" err="1"/>
              <a:t>Verma</a:t>
            </a:r>
            <a:r>
              <a:rPr lang="es-ES" dirty="0"/>
              <a:t> N, </a:t>
            </a:r>
            <a:r>
              <a:rPr lang="es-ES" dirty="0" err="1"/>
              <a:t>Cowperthwaite</a:t>
            </a:r>
            <a:r>
              <a:rPr lang="es-ES" dirty="0"/>
              <a:t> MC, </a:t>
            </a:r>
            <a:r>
              <a:rPr lang="es-ES" dirty="0" err="1"/>
              <a:t>Burnett</a:t>
            </a:r>
            <a:r>
              <a:rPr lang="es-ES" dirty="0"/>
              <a:t> MG, </a:t>
            </a:r>
            <a:r>
              <a:rPr lang="es-ES" dirty="0" err="1"/>
              <a:t>Markey</a:t>
            </a:r>
            <a:r>
              <a:rPr lang="es-ES" dirty="0"/>
              <a:t> MK. </a:t>
            </a:r>
            <a:r>
              <a:rPr lang="es-ES" dirty="0" err="1"/>
              <a:t>Differentiating</a:t>
            </a:r>
            <a:r>
              <a:rPr lang="es-ES" dirty="0"/>
              <a:t> tumor </a:t>
            </a:r>
            <a:r>
              <a:rPr lang="es-ES" dirty="0" err="1"/>
              <a:t>recurrence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treatment</a:t>
            </a:r>
            <a:r>
              <a:rPr lang="es-ES" dirty="0"/>
              <a:t> necrosis: a </a:t>
            </a:r>
            <a:r>
              <a:rPr lang="es-ES" dirty="0" err="1"/>
              <a:t>review</a:t>
            </a:r>
            <a:r>
              <a:rPr lang="es-ES" dirty="0"/>
              <a:t> of </a:t>
            </a:r>
            <a:r>
              <a:rPr lang="es-ES" dirty="0" err="1"/>
              <a:t>neuro-oncologic</a:t>
            </a:r>
            <a:r>
              <a:rPr lang="es-ES" dirty="0"/>
              <a:t> </a:t>
            </a:r>
            <a:r>
              <a:rPr lang="es-ES" dirty="0" err="1"/>
              <a:t>imaging</a:t>
            </a:r>
            <a:r>
              <a:rPr lang="es-ES" dirty="0"/>
              <a:t> </a:t>
            </a:r>
            <a:r>
              <a:rPr lang="es-ES" dirty="0" err="1"/>
              <a:t>strategies</a:t>
            </a:r>
            <a:r>
              <a:rPr lang="es-ES" dirty="0"/>
              <a:t>. </a:t>
            </a:r>
            <a:r>
              <a:rPr lang="es-ES" dirty="0" err="1"/>
              <a:t>Neuro</a:t>
            </a:r>
            <a:r>
              <a:rPr lang="es-ES" dirty="0"/>
              <a:t> </a:t>
            </a:r>
            <a:r>
              <a:rPr lang="es-ES" dirty="0" err="1"/>
              <a:t>Oncol</a:t>
            </a:r>
            <a:r>
              <a:rPr lang="es-ES" dirty="0"/>
              <a:t>. 2013;15(5):515-34.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15. </a:t>
            </a:r>
            <a:r>
              <a:rPr lang="es-ES" dirty="0" err="1"/>
              <a:t>Watling</a:t>
            </a:r>
            <a:r>
              <a:rPr lang="es-ES" dirty="0"/>
              <a:t> CJ, Lee DH, </a:t>
            </a:r>
            <a:r>
              <a:rPr lang="es-ES" dirty="0" err="1"/>
              <a:t>Macdonald</a:t>
            </a:r>
            <a:r>
              <a:rPr lang="es-ES" dirty="0"/>
              <a:t> DR, </a:t>
            </a:r>
            <a:r>
              <a:rPr lang="es-ES" dirty="0" err="1"/>
              <a:t>Cairncross</a:t>
            </a:r>
            <a:r>
              <a:rPr lang="es-ES" dirty="0"/>
              <a:t> JG. </a:t>
            </a:r>
            <a:r>
              <a:rPr lang="es-ES" dirty="0" err="1"/>
              <a:t>Corticosteroid-induced</a:t>
            </a:r>
            <a:r>
              <a:rPr lang="es-ES" dirty="0"/>
              <a:t> </a:t>
            </a:r>
            <a:r>
              <a:rPr lang="es-ES" dirty="0" err="1"/>
              <a:t>magnetic</a:t>
            </a:r>
            <a:r>
              <a:rPr lang="es-ES" dirty="0"/>
              <a:t> </a:t>
            </a:r>
            <a:r>
              <a:rPr lang="es-ES" dirty="0" err="1"/>
              <a:t>resonance</a:t>
            </a:r>
            <a:r>
              <a:rPr lang="es-ES" dirty="0"/>
              <a:t> </a:t>
            </a:r>
            <a:r>
              <a:rPr lang="es-ES" dirty="0" err="1"/>
              <a:t>imaging</a:t>
            </a:r>
            <a:r>
              <a:rPr lang="es-ES" dirty="0"/>
              <a:t> </a:t>
            </a:r>
            <a:r>
              <a:rPr lang="es-ES" dirty="0" err="1"/>
              <a:t>changes</a:t>
            </a:r>
            <a:r>
              <a:rPr lang="es-ES" dirty="0"/>
              <a:t> in </a:t>
            </a:r>
            <a:r>
              <a:rPr lang="es-ES" dirty="0" err="1"/>
              <a:t>patients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recurrent</a:t>
            </a:r>
            <a:r>
              <a:rPr lang="es-ES" dirty="0"/>
              <a:t> </a:t>
            </a:r>
            <a:r>
              <a:rPr lang="es-ES" dirty="0" err="1"/>
              <a:t>malignant</a:t>
            </a:r>
            <a:r>
              <a:rPr lang="es-ES" dirty="0"/>
              <a:t> glioma. J </a:t>
            </a:r>
            <a:r>
              <a:rPr lang="es-ES" dirty="0" err="1"/>
              <a:t>Clin</a:t>
            </a:r>
            <a:r>
              <a:rPr lang="es-ES" dirty="0"/>
              <a:t> </a:t>
            </a:r>
            <a:r>
              <a:rPr lang="es-ES" dirty="0" err="1"/>
              <a:t>Oncol</a:t>
            </a:r>
            <a:r>
              <a:rPr lang="es-ES" dirty="0"/>
              <a:t>. 1994;12(9):1886-9.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16. </a:t>
            </a:r>
            <a:r>
              <a:rPr lang="es-ES" dirty="0" err="1"/>
              <a:t>Wen</a:t>
            </a:r>
            <a:r>
              <a:rPr lang="es-ES" dirty="0"/>
              <a:t> PY, </a:t>
            </a:r>
            <a:r>
              <a:rPr lang="es-ES" dirty="0" err="1"/>
              <a:t>Macdonald</a:t>
            </a:r>
            <a:r>
              <a:rPr lang="es-ES" dirty="0"/>
              <a:t> DR, </a:t>
            </a:r>
            <a:r>
              <a:rPr lang="es-ES" dirty="0" err="1"/>
              <a:t>Reardon</a:t>
            </a:r>
            <a:r>
              <a:rPr lang="es-ES" dirty="0"/>
              <a:t> DA, </a:t>
            </a:r>
            <a:r>
              <a:rPr lang="es-ES" dirty="0" err="1"/>
              <a:t>Cloughesy</a:t>
            </a:r>
            <a:r>
              <a:rPr lang="es-ES" dirty="0"/>
              <a:t> TF, </a:t>
            </a:r>
            <a:r>
              <a:rPr lang="es-ES" dirty="0" err="1"/>
              <a:t>Sorensen</a:t>
            </a:r>
            <a:r>
              <a:rPr lang="es-ES" dirty="0"/>
              <a:t> AG, </a:t>
            </a:r>
            <a:r>
              <a:rPr lang="es-ES" dirty="0" err="1"/>
              <a:t>Galanis</a:t>
            </a:r>
            <a:r>
              <a:rPr lang="es-ES" dirty="0"/>
              <a:t> E, et al. </a:t>
            </a:r>
            <a:r>
              <a:rPr lang="es-ES" dirty="0" err="1"/>
              <a:t>Updated</a:t>
            </a:r>
            <a:r>
              <a:rPr lang="es-ES" dirty="0"/>
              <a:t> response </a:t>
            </a:r>
            <a:r>
              <a:rPr lang="es-ES" dirty="0" err="1"/>
              <a:t>assessment</a:t>
            </a:r>
            <a:r>
              <a:rPr lang="es-ES" dirty="0"/>
              <a:t> </a:t>
            </a:r>
            <a:r>
              <a:rPr lang="es-ES" dirty="0" err="1"/>
              <a:t>criteria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-grade gliomas: response </a:t>
            </a:r>
            <a:r>
              <a:rPr lang="es-ES" dirty="0" err="1"/>
              <a:t>assessment</a:t>
            </a:r>
            <a:r>
              <a:rPr lang="es-ES" dirty="0"/>
              <a:t> in </a:t>
            </a:r>
            <a:r>
              <a:rPr lang="es-ES" dirty="0" err="1"/>
              <a:t>neuro-oncology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. J </a:t>
            </a:r>
            <a:r>
              <a:rPr lang="es-ES" dirty="0" err="1"/>
              <a:t>Clin</a:t>
            </a:r>
            <a:r>
              <a:rPr lang="es-ES" dirty="0"/>
              <a:t> </a:t>
            </a:r>
            <a:r>
              <a:rPr lang="es-ES" dirty="0" err="1"/>
              <a:t>Oncol</a:t>
            </a:r>
            <a:r>
              <a:rPr lang="es-ES" dirty="0"/>
              <a:t>. 2010;28(11):1963-72.</a:t>
            </a:r>
          </a:p>
        </p:txBody>
      </p:sp>
    </p:spTree>
    <p:extLst>
      <p:ext uri="{BB962C8B-B14F-4D97-AF65-F5344CB8AC3E}">
        <p14:creationId xmlns="" xmlns:p14="http://schemas.microsoft.com/office/powerpoint/2010/main" val="7353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822" y="147841"/>
            <a:ext cx="8438748" cy="1400530"/>
          </a:xfrm>
        </p:spPr>
        <p:txBody>
          <a:bodyPr anchor="ctr"/>
          <a:lstStyle/>
          <a:p>
            <a:r>
              <a:rPr lang="es-ES_tradnl" sz="3600" dirty="0" smtClean="0"/>
              <a:t>Generalidades: Clasificación</a:t>
            </a:r>
            <a:r>
              <a:rPr lang="es-ES" sz="3600" dirty="0" smtClean="0"/>
              <a:t> OMS</a:t>
            </a:r>
            <a:endParaRPr lang="es-ES_tradnl" sz="3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1972" y="1567868"/>
            <a:ext cx="3454400" cy="711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8244" y="2395180"/>
            <a:ext cx="3861856" cy="42870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lum/>
          </a:blip>
          <a:stretch>
            <a:fillRect/>
          </a:stretch>
        </p:blipFill>
        <p:spPr>
          <a:xfrm>
            <a:off x="4701255" y="2395180"/>
            <a:ext cx="4254500" cy="4279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050505" y="1567868"/>
            <a:ext cx="3556000" cy="71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77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orma libre 303"/>
          <p:cNvSpPr/>
          <p:nvPr/>
        </p:nvSpPr>
        <p:spPr>
          <a:xfrm>
            <a:off x="6707647" y="5660420"/>
            <a:ext cx="1226074" cy="505838"/>
          </a:xfrm>
          <a:custGeom>
            <a:avLst/>
            <a:gdLst>
              <a:gd name="connsiteX0" fmla="*/ 0 w 1089498"/>
              <a:gd name="connsiteY0" fmla="*/ 6485 h 505838"/>
              <a:gd name="connsiteX1" fmla="*/ 136187 w 1089498"/>
              <a:gd name="connsiteY1" fmla="*/ 12970 h 505838"/>
              <a:gd name="connsiteX2" fmla="*/ 168613 w 1089498"/>
              <a:gd name="connsiteY2" fmla="*/ 64851 h 505838"/>
              <a:gd name="connsiteX3" fmla="*/ 239949 w 1089498"/>
              <a:gd name="connsiteY3" fmla="*/ 175098 h 505838"/>
              <a:gd name="connsiteX4" fmla="*/ 453958 w 1089498"/>
              <a:gd name="connsiteY4" fmla="*/ 369651 h 505838"/>
              <a:gd name="connsiteX5" fmla="*/ 635541 w 1089498"/>
              <a:gd name="connsiteY5" fmla="*/ 505838 h 505838"/>
              <a:gd name="connsiteX6" fmla="*/ 1089498 w 1089498"/>
              <a:gd name="connsiteY6" fmla="*/ 505838 h 505838"/>
              <a:gd name="connsiteX7" fmla="*/ 823609 w 1089498"/>
              <a:gd name="connsiteY7" fmla="*/ 324255 h 505838"/>
              <a:gd name="connsiteX8" fmla="*/ 674451 w 1089498"/>
              <a:gd name="connsiteY8" fmla="*/ 188068 h 505838"/>
              <a:gd name="connsiteX9" fmla="*/ 538264 w 1089498"/>
              <a:gd name="connsiteY9" fmla="*/ 90791 h 505838"/>
              <a:gd name="connsiteX10" fmla="*/ 486383 w 1089498"/>
              <a:gd name="connsiteY10" fmla="*/ 0 h 50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498" h="505838">
                <a:moveTo>
                  <a:pt x="0" y="6485"/>
                </a:moveTo>
                <a:lnTo>
                  <a:pt x="136187" y="12970"/>
                </a:lnTo>
                <a:lnTo>
                  <a:pt x="168613" y="64851"/>
                </a:lnTo>
                <a:lnTo>
                  <a:pt x="239949" y="175098"/>
                </a:lnTo>
                <a:lnTo>
                  <a:pt x="453958" y="369651"/>
                </a:lnTo>
                <a:lnTo>
                  <a:pt x="635541" y="505838"/>
                </a:lnTo>
                <a:lnTo>
                  <a:pt x="1089498" y="505838"/>
                </a:lnTo>
                <a:lnTo>
                  <a:pt x="823609" y="324255"/>
                </a:lnTo>
                <a:lnTo>
                  <a:pt x="674451" y="188068"/>
                </a:lnTo>
                <a:lnTo>
                  <a:pt x="538264" y="90791"/>
                </a:lnTo>
                <a:lnTo>
                  <a:pt x="486383" y="0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1" name="Forma libre 300"/>
          <p:cNvSpPr/>
          <p:nvPr/>
        </p:nvSpPr>
        <p:spPr>
          <a:xfrm>
            <a:off x="6735273" y="4310717"/>
            <a:ext cx="958758" cy="628659"/>
          </a:xfrm>
          <a:custGeom>
            <a:avLst/>
            <a:gdLst>
              <a:gd name="connsiteX0" fmla="*/ 233464 w 933856"/>
              <a:gd name="connsiteY0" fmla="*/ 525294 h 700392"/>
              <a:gd name="connsiteX1" fmla="*/ 359924 w 933856"/>
              <a:gd name="connsiteY1" fmla="*/ 437745 h 700392"/>
              <a:gd name="connsiteX2" fmla="*/ 554477 w 933856"/>
              <a:gd name="connsiteY2" fmla="*/ 0 h 700392"/>
              <a:gd name="connsiteX3" fmla="*/ 933856 w 933856"/>
              <a:gd name="connsiteY3" fmla="*/ 0 h 700392"/>
              <a:gd name="connsiteX4" fmla="*/ 865762 w 933856"/>
              <a:gd name="connsiteY4" fmla="*/ 369651 h 700392"/>
              <a:gd name="connsiteX5" fmla="*/ 787941 w 933856"/>
              <a:gd name="connsiteY5" fmla="*/ 515566 h 700392"/>
              <a:gd name="connsiteX6" fmla="*/ 690664 w 933856"/>
              <a:gd name="connsiteY6" fmla="*/ 632298 h 700392"/>
              <a:gd name="connsiteX7" fmla="*/ 603115 w 933856"/>
              <a:gd name="connsiteY7" fmla="*/ 690664 h 700392"/>
              <a:gd name="connsiteX8" fmla="*/ 0 w 933856"/>
              <a:gd name="connsiteY8" fmla="*/ 700392 h 700392"/>
              <a:gd name="connsiteX9" fmla="*/ 175098 w 933856"/>
              <a:gd name="connsiteY9" fmla="*/ 603115 h 700392"/>
              <a:gd name="connsiteX10" fmla="*/ 233464 w 933856"/>
              <a:gd name="connsiteY10" fmla="*/ 525294 h 70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3856" h="700392">
                <a:moveTo>
                  <a:pt x="233464" y="525294"/>
                </a:moveTo>
                <a:lnTo>
                  <a:pt x="359924" y="437745"/>
                </a:lnTo>
                <a:lnTo>
                  <a:pt x="554477" y="0"/>
                </a:lnTo>
                <a:lnTo>
                  <a:pt x="933856" y="0"/>
                </a:lnTo>
                <a:lnTo>
                  <a:pt x="865762" y="369651"/>
                </a:lnTo>
                <a:lnTo>
                  <a:pt x="787941" y="515566"/>
                </a:lnTo>
                <a:lnTo>
                  <a:pt x="690664" y="632298"/>
                </a:lnTo>
                <a:lnTo>
                  <a:pt x="603115" y="690664"/>
                </a:lnTo>
                <a:lnTo>
                  <a:pt x="0" y="700392"/>
                </a:lnTo>
                <a:lnTo>
                  <a:pt x="175098" y="603115"/>
                </a:lnTo>
                <a:lnTo>
                  <a:pt x="233464" y="52529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4 Rectángulo"/>
          <p:cNvSpPr/>
          <p:nvPr/>
        </p:nvSpPr>
        <p:spPr>
          <a:xfrm rot="16200000">
            <a:off x="6609914" y="3378682"/>
            <a:ext cx="730099" cy="38350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5" name="8 Grupo"/>
          <p:cNvGrpSpPr/>
          <p:nvPr/>
        </p:nvGrpSpPr>
        <p:grpSpPr>
          <a:xfrm rot="16200000">
            <a:off x="5150867" y="4837729"/>
            <a:ext cx="132745" cy="319586"/>
            <a:chOff x="2771800" y="1196752"/>
            <a:chExt cx="648072" cy="1152128"/>
          </a:xfrm>
        </p:grpSpPr>
        <p:sp>
          <p:nvSpPr>
            <p:cNvPr id="269" name="5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0" name="7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6" name="9 Grupo"/>
          <p:cNvGrpSpPr/>
          <p:nvPr/>
        </p:nvGrpSpPr>
        <p:grpSpPr>
          <a:xfrm rot="16200000">
            <a:off x="5470453" y="4837729"/>
            <a:ext cx="132745" cy="319586"/>
            <a:chOff x="2771800" y="1196752"/>
            <a:chExt cx="648072" cy="1152128"/>
          </a:xfrm>
        </p:grpSpPr>
        <p:sp>
          <p:nvSpPr>
            <p:cNvPr id="267" name="10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8" name="11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7" name="39 Grupo"/>
          <p:cNvGrpSpPr/>
          <p:nvPr/>
        </p:nvGrpSpPr>
        <p:grpSpPr>
          <a:xfrm rot="16200000">
            <a:off x="5790040" y="4837729"/>
            <a:ext cx="132745" cy="319586"/>
            <a:chOff x="2771800" y="1196752"/>
            <a:chExt cx="648072" cy="1152128"/>
          </a:xfrm>
        </p:grpSpPr>
        <p:sp>
          <p:nvSpPr>
            <p:cNvPr id="265" name="40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" name="41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8" name="42 Grupo"/>
          <p:cNvGrpSpPr/>
          <p:nvPr/>
        </p:nvGrpSpPr>
        <p:grpSpPr>
          <a:xfrm rot="16200000">
            <a:off x="6109626" y="4837729"/>
            <a:ext cx="132745" cy="319586"/>
            <a:chOff x="2771800" y="1196752"/>
            <a:chExt cx="648072" cy="1152128"/>
          </a:xfrm>
        </p:grpSpPr>
        <p:sp>
          <p:nvSpPr>
            <p:cNvPr id="263" name="43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4" name="44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9" name="45 Grupo"/>
          <p:cNvGrpSpPr/>
          <p:nvPr/>
        </p:nvGrpSpPr>
        <p:grpSpPr>
          <a:xfrm rot="16200000">
            <a:off x="7707556" y="4837729"/>
            <a:ext cx="132745" cy="319586"/>
            <a:chOff x="2771800" y="1196752"/>
            <a:chExt cx="648072" cy="1152128"/>
          </a:xfrm>
        </p:grpSpPr>
        <p:sp>
          <p:nvSpPr>
            <p:cNvPr id="261" name="46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2" name="47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0" name="48 Grupo"/>
          <p:cNvGrpSpPr/>
          <p:nvPr/>
        </p:nvGrpSpPr>
        <p:grpSpPr>
          <a:xfrm rot="16200000">
            <a:off x="8027142" y="4837729"/>
            <a:ext cx="132745" cy="319586"/>
            <a:chOff x="2771800" y="1196752"/>
            <a:chExt cx="648072" cy="1152128"/>
          </a:xfrm>
        </p:grpSpPr>
        <p:sp>
          <p:nvSpPr>
            <p:cNvPr id="259" name="49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0" name="50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1" name="54 Grupo"/>
          <p:cNvGrpSpPr/>
          <p:nvPr/>
        </p:nvGrpSpPr>
        <p:grpSpPr>
          <a:xfrm rot="16200000">
            <a:off x="8346728" y="4837729"/>
            <a:ext cx="132745" cy="319586"/>
            <a:chOff x="2771800" y="1196752"/>
            <a:chExt cx="648072" cy="1152128"/>
          </a:xfrm>
        </p:grpSpPr>
        <p:sp>
          <p:nvSpPr>
            <p:cNvPr id="257" name="55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8" name="56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2" name="57 Grupo"/>
          <p:cNvGrpSpPr/>
          <p:nvPr/>
        </p:nvGrpSpPr>
        <p:grpSpPr>
          <a:xfrm rot="16200000">
            <a:off x="8666314" y="4837729"/>
            <a:ext cx="132745" cy="319586"/>
            <a:chOff x="2771800" y="1196752"/>
            <a:chExt cx="648072" cy="1152128"/>
          </a:xfrm>
        </p:grpSpPr>
        <p:sp>
          <p:nvSpPr>
            <p:cNvPr id="255" name="58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6" name="59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3" name="60 Grupo"/>
          <p:cNvGrpSpPr/>
          <p:nvPr/>
        </p:nvGrpSpPr>
        <p:grpSpPr>
          <a:xfrm rot="16200000">
            <a:off x="5150867" y="5435082"/>
            <a:ext cx="132745" cy="319586"/>
            <a:chOff x="2771800" y="1196752"/>
            <a:chExt cx="648072" cy="1152128"/>
          </a:xfrm>
        </p:grpSpPr>
        <p:sp>
          <p:nvSpPr>
            <p:cNvPr id="253" name="61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4" name="62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4" name="63 Grupo"/>
          <p:cNvGrpSpPr/>
          <p:nvPr/>
        </p:nvGrpSpPr>
        <p:grpSpPr>
          <a:xfrm rot="16200000">
            <a:off x="5470453" y="5435082"/>
            <a:ext cx="132745" cy="319586"/>
            <a:chOff x="2771800" y="1196752"/>
            <a:chExt cx="648072" cy="1152128"/>
          </a:xfrm>
        </p:grpSpPr>
        <p:sp>
          <p:nvSpPr>
            <p:cNvPr id="251" name="64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2" name="65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5" name="66 Grupo"/>
          <p:cNvGrpSpPr/>
          <p:nvPr/>
        </p:nvGrpSpPr>
        <p:grpSpPr>
          <a:xfrm rot="16200000">
            <a:off x="5790040" y="5435082"/>
            <a:ext cx="132745" cy="319586"/>
            <a:chOff x="2771800" y="1196752"/>
            <a:chExt cx="648072" cy="1152128"/>
          </a:xfrm>
        </p:grpSpPr>
        <p:sp>
          <p:nvSpPr>
            <p:cNvPr id="249" name="67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0" name="68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6" name="69 Grupo"/>
          <p:cNvGrpSpPr/>
          <p:nvPr/>
        </p:nvGrpSpPr>
        <p:grpSpPr>
          <a:xfrm rot="16200000">
            <a:off x="6109626" y="5435082"/>
            <a:ext cx="132745" cy="319586"/>
            <a:chOff x="2771800" y="1196752"/>
            <a:chExt cx="648072" cy="1152128"/>
          </a:xfrm>
        </p:grpSpPr>
        <p:sp>
          <p:nvSpPr>
            <p:cNvPr id="247" name="70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71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7" name="72 Grupo"/>
          <p:cNvGrpSpPr/>
          <p:nvPr/>
        </p:nvGrpSpPr>
        <p:grpSpPr>
          <a:xfrm rot="16200000">
            <a:off x="6429212" y="5435082"/>
            <a:ext cx="132745" cy="319586"/>
            <a:chOff x="2771800" y="1196752"/>
            <a:chExt cx="648072" cy="1152128"/>
          </a:xfrm>
        </p:grpSpPr>
        <p:sp>
          <p:nvSpPr>
            <p:cNvPr id="245" name="73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74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8" name="75 Grupo"/>
          <p:cNvGrpSpPr/>
          <p:nvPr/>
        </p:nvGrpSpPr>
        <p:grpSpPr>
          <a:xfrm rot="16200000">
            <a:off x="6748798" y="5435082"/>
            <a:ext cx="132745" cy="319586"/>
            <a:chOff x="2771800" y="1196752"/>
            <a:chExt cx="648072" cy="1152128"/>
          </a:xfrm>
        </p:grpSpPr>
        <p:sp>
          <p:nvSpPr>
            <p:cNvPr id="243" name="76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77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9" name="78 Grupo"/>
          <p:cNvGrpSpPr/>
          <p:nvPr/>
        </p:nvGrpSpPr>
        <p:grpSpPr>
          <a:xfrm rot="16200000">
            <a:off x="7068384" y="5435082"/>
            <a:ext cx="132745" cy="319586"/>
            <a:chOff x="2771800" y="1196752"/>
            <a:chExt cx="648072" cy="1152128"/>
          </a:xfrm>
        </p:grpSpPr>
        <p:sp>
          <p:nvSpPr>
            <p:cNvPr id="241" name="79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80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0" name="81 Grupo"/>
          <p:cNvGrpSpPr/>
          <p:nvPr/>
        </p:nvGrpSpPr>
        <p:grpSpPr>
          <a:xfrm rot="16200000">
            <a:off x="7387970" y="5435082"/>
            <a:ext cx="132745" cy="319586"/>
            <a:chOff x="2771800" y="1196752"/>
            <a:chExt cx="648072" cy="1152128"/>
          </a:xfrm>
        </p:grpSpPr>
        <p:sp>
          <p:nvSpPr>
            <p:cNvPr id="239" name="82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0" name="83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1" name="84 Grupo"/>
          <p:cNvGrpSpPr/>
          <p:nvPr/>
        </p:nvGrpSpPr>
        <p:grpSpPr>
          <a:xfrm rot="16200000">
            <a:off x="7707556" y="5435082"/>
            <a:ext cx="132745" cy="319586"/>
            <a:chOff x="2771800" y="1196752"/>
            <a:chExt cx="648072" cy="1152128"/>
          </a:xfrm>
        </p:grpSpPr>
        <p:sp>
          <p:nvSpPr>
            <p:cNvPr id="237" name="85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8" name="86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2" name="87 Grupo"/>
          <p:cNvGrpSpPr/>
          <p:nvPr/>
        </p:nvGrpSpPr>
        <p:grpSpPr>
          <a:xfrm rot="16200000">
            <a:off x="8027142" y="5435082"/>
            <a:ext cx="132745" cy="319586"/>
            <a:chOff x="2771800" y="1196752"/>
            <a:chExt cx="648072" cy="1152128"/>
          </a:xfrm>
        </p:grpSpPr>
        <p:sp>
          <p:nvSpPr>
            <p:cNvPr id="235" name="88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" name="89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3" name="90 Grupo"/>
          <p:cNvGrpSpPr/>
          <p:nvPr/>
        </p:nvGrpSpPr>
        <p:grpSpPr>
          <a:xfrm rot="16200000">
            <a:off x="8346728" y="5435082"/>
            <a:ext cx="132745" cy="319586"/>
            <a:chOff x="2771800" y="1196752"/>
            <a:chExt cx="648072" cy="1152128"/>
          </a:xfrm>
        </p:grpSpPr>
        <p:sp>
          <p:nvSpPr>
            <p:cNvPr id="233" name="91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4" name="92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4" name="93 Grupo"/>
          <p:cNvGrpSpPr/>
          <p:nvPr/>
        </p:nvGrpSpPr>
        <p:grpSpPr>
          <a:xfrm rot="16200000">
            <a:off x="8666314" y="5435082"/>
            <a:ext cx="132745" cy="319586"/>
            <a:chOff x="2771800" y="1196752"/>
            <a:chExt cx="648072" cy="1152128"/>
          </a:xfrm>
        </p:grpSpPr>
        <p:sp>
          <p:nvSpPr>
            <p:cNvPr id="231" name="94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95 Elipse"/>
            <p:cNvSpPr/>
            <p:nvPr/>
          </p:nvSpPr>
          <p:spPr>
            <a:xfrm>
              <a:off x="2987822" y="1484782"/>
              <a:ext cx="216022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5" name="99 Grupo"/>
          <p:cNvGrpSpPr/>
          <p:nvPr/>
        </p:nvGrpSpPr>
        <p:grpSpPr>
          <a:xfrm rot="16200000">
            <a:off x="7068384" y="4837729"/>
            <a:ext cx="132745" cy="319586"/>
            <a:chOff x="2771800" y="1196752"/>
            <a:chExt cx="648072" cy="1152128"/>
          </a:xfrm>
        </p:grpSpPr>
        <p:sp>
          <p:nvSpPr>
            <p:cNvPr id="229" name="100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101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6" name="102 Grupo"/>
          <p:cNvGrpSpPr/>
          <p:nvPr/>
        </p:nvGrpSpPr>
        <p:grpSpPr>
          <a:xfrm rot="16200000">
            <a:off x="7387970" y="4837729"/>
            <a:ext cx="132745" cy="319586"/>
            <a:chOff x="2771800" y="1196752"/>
            <a:chExt cx="648072" cy="1152128"/>
          </a:xfrm>
        </p:grpSpPr>
        <p:sp>
          <p:nvSpPr>
            <p:cNvPr id="227" name="103 Rectángulo"/>
            <p:cNvSpPr/>
            <p:nvPr/>
          </p:nvSpPr>
          <p:spPr>
            <a:xfrm>
              <a:off x="2771800" y="1196752"/>
              <a:ext cx="648072" cy="115212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8" name="104 Elipse"/>
            <p:cNvSpPr/>
            <p:nvPr/>
          </p:nvSpPr>
          <p:spPr>
            <a:xfrm>
              <a:off x="2987824" y="1484784"/>
              <a:ext cx="216024" cy="576064"/>
            </a:xfrm>
            <a:prstGeom prst="ellipse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1" name="43 Rectángulo"/>
          <p:cNvSpPr/>
          <p:nvPr/>
        </p:nvSpPr>
        <p:spPr>
          <a:xfrm rot="16200000">
            <a:off x="6442988" y="4837532"/>
            <a:ext cx="132745" cy="31958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2" name="44 Elipse"/>
          <p:cNvSpPr/>
          <p:nvPr/>
        </p:nvSpPr>
        <p:spPr>
          <a:xfrm rot="16200000">
            <a:off x="6487236" y="4917429"/>
            <a:ext cx="44248" cy="159793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3" name="43 Rectángulo"/>
          <p:cNvSpPr/>
          <p:nvPr/>
        </p:nvSpPr>
        <p:spPr>
          <a:xfrm rot="16200000">
            <a:off x="6765143" y="4839228"/>
            <a:ext cx="132745" cy="31958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4" name="44 Elipse"/>
          <p:cNvSpPr/>
          <p:nvPr/>
        </p:nvSpPr>
        <p:spPr>
          <a:xfrm rot="16200000">
            <a:off x="6809391" y="4919125"/>
            <a:ext cx="44248" cy="159793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694185" y="1198370"/>
            <a:ext cx="1725687" cy="1150510"/>
            <a:chOff x="1694185" y="1198370"/>
            <a:chExt cx="1725687" cy="1150510"/>
          </a:xfrm>
        </p:grpSpPr>
        <p:sp>
          <p:nvSpPr>
            <p:cNvPr id="19" name="185 Rectángulo redondeado"/>
            <p:cNvSpPr/>
            <p:nvPr/>
          </p:nvSpPr>
          <p:spPr>
            <a:xfrm>
              <a:off x="1694185" y="1517956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187 Elipse"/>
            <p:cNvSpPr/>
            <p:nvPr/>
          </p:nvSpPr>
          <p:spPr>
            <a:xfrm>
              <a:off x="1860116" y="1613832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190 Rectángulo redondeado"/>
            <p:cNvSpPr/>
            <p:nvPr/>
          </p:nvSpPr>
          <p:spPr>
            <a:xfrm>
              <a:off x="1826930" y="1326204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191 Elipse"/>
            <p:cNvSpPr/>
            <p:nvPr/>
          </p:nvSpPr>
          <p:spPr>
            <a:xfrm>
              <a:off x="1992861" y="1422080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193 Rectángulo redondeado"/>
            <p:cNvSpPr/>
            <p:nvPr/>
          </p:nvSpPr>
          <p:spPr>
            <a:xfrm>
              <a:off x="2092420" y="1581873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194 Elipse"/>
            <p:cNvSpPr/>
            <p:nvPr/>
          </p:nvSpPr>
          <p:spPr>
            <a:xfrm>
              <a:off x="2258351" y="1677749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196 Rectángulo redondeado"/>
            <p:cNvSpPr/>
            <p:nvPr/>
          </p:nvSpPr>
          <p:spPr>
            <a:xfrm>
              <a:off x="1760558" y="1773625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197 Elipse"/>
            <p:cNvSpPr/>
            <p:nvPr/>
          </p:nvSpPr>
          <p:spPr>
            <a:xfrm>
              <a:off x="1926489" y="1869501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199 Rectángulo redondeado"/>
            <p:cNvSpPr/>
            <p:nvPr/>
          </p:nvSpPr>
          <p:spPr>
            <a:xfrm>
              <a:off x="2225166" y="1326204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200 Elipse"/>
            <p:cNvSpPr/>
            <p:nvPr/>
          </p:nvSpPr>
          <p:spPr>
            <a:xfrm>
              <a:off x="2391097" y="1422080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202 Rectángulo redondeado"/>
            <p:cNvSpPr/>
            <p:nvPr/>
          </p:nvSpPr>
          <p:spPr>
            <a:xfrm>
              <a:off x="1893303" y="1965377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205 Rectángulo redondeado"/>
            <p:cNvSpPr/>
            <p:nvPr/>
          </p:nvSpPr>
          <p:spPr>
            <a:xfrm>
              <a:off x="2026048" y="1773625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206 Elipse"/>
            <p:cNvSpPr/>
            <p:nvPr/>
          </p:nvSpPr>
          <p:spPr>
            <a:xfrm>
              <a:off x="2191979" y="1869501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208 Rectángulo redondeado"/>
            <p:cNvSpPr/>
            <p:nvPr/>
          </p:nvSpPr>
          <p:spPr>
            <a:xfrm>
              <a:off x="2092420" y="1198370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209 Elipse"/>
            <p:cNvSpPr/>
            <p:nvPr/>
          </p:nvSpPr>
          <p:spPr>
            <a:xfrm>
              <a:off x="2258351" y="1294246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211 Rectángulo redondeado"/>
            <p:cNvSpPr/>
            <p:nvPr/>
          </p:nvSpPr>
          <p:spPr>
            <a:xfrm>
              <a:off x="2424283" y="1517956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212 Elipse"/>
            <p:cNvSpPr/>
            <p:nvPr/>
          </p:nvSpPr>
          <p:spPr>
            <a:xfrm>
              <a:off x="2590214" y="1613832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214 Rectángulo redondeado"/>
            <p:cNvSpPr/>
            <p:nvPr/>
          </p:nvSpPr>
          <p:spPr>
            <a:xfrm>
              <a:off x="2225166" y="1837542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215 Elipse"/>
            <p:cNvSpPr/>
            <p:nvPr/>
          </p:nvSpPr>
          <p:spPr>
            <a:xfrm>
              <a:off x="2391097" y="1933418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217 Rectángulo redondeado"/>
            <p:cNvSpPr/>
            <p:nvPr/>
          </p:nvSpPr>
          <p:spPr>
            <a:xfrm>
              <a:off x="2490656" y="1773625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218 Elipse"/>
            <p:cNvSpPr/>
            <p:nvPr/>
          </p:nvSpPr>
          <p:spPr>
            <a:xfrm>
              <a:off x="2656587" y="1869501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220 Rectángulo redondeado"/>
            <p:cNvSpPr/>
            <p:nvPr/>
          </p:nvSpPr>
          <p:spPr>
            <a:xfrm>
              <a:off x="2888891" y="1773625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221 Elipse"/>
            <p:cNvSpPr/>
            <p:nvPr/>
          </p:nvSpPr>
          <p:spPr>
            <a:xfrm>
              <a:off x="3054822" y="1869501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223 Rectángulo redondeado"/>
            <p:cNvSpPr/>
            <p:nvPr/>
          </p:nvSpPr>
          <p:spPr>
            <a:xfrm>
              <a:off x="2756146" y="1517956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224 Elipse"/>
            <p:cNvSpPr/>
            <p:nvPr/>
          </p:nvSpPr>
          <p:spPr>
            <a:xfrm>
              <a:off x="2922077" y="1613832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226 Rectángulo redondeado"/>
            <p:cNvSpPr/>
            <p:nvPr/>
          </p:nvSpPr>
          <p:spPr>
            <a:xfrm>
              <a:off x="2026048" y="2093211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227 Elipse"/>
            <p:cNvSpPr/>
            <p:nvPr/>
          </p:nvSpPr>
          <p:spPr>
            <a:xfrm>
              <a:off x="2191979" y="2189087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229 Rectángulo redondeado"/>
            <p:cNvSpPr/>
            <p:nvPr/>
          </p:nvSpPr>
          <p:spPr>
            <a:xfrm>
              <a:off x="2424283" y="2029294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230 Elipse"/>
            <p:cNvSpPr/>
            <p:nvPr/>
          </p:nvSpPr>
          <p:spPr>
            <a:xfrm>
              <a:off x="2590214" y="2125170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232 Rectángulo redondeado"/>
            <p:cNvSpPr/>
            <p:nvPr/>
          </p:nvSpPr>
          <p:spPr>
            <a:xfrm>
              <a:off x="2689774" y="1262287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233 Elipse"/>
            <p:cNvSpPr/>
            <p:nvPr/>
          </p:nvSpPr>
          <p:spPr>
            <a:xfrm>
              <a:off x="2855705" y="1358163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235 Rectángulo redondeado"/>
            <p:cNvSpPr/>
            <p:nvPr/>
          </p:nvSpPr>
          <p:spPr>
            <a:xfrm>
              <a:off x="2689774" y="1965377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236 Elipse"/>
            <p:cNvSpPr/>
            <p:nvPr/>
          </p:nvSpPr>
          <p:spPr>
            <a:xfrm>
              <a:off x="2855705" y="2061253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238 Rectángulo redondeado"/>
            <p:cNvSpPr/>
            <p:nvPr/>
          </p:nvSpPr>
          <p:spPr>
            <a:xfrm>
              <a:off x="3021637" y="1326204"/>
              <a:ext cx="398235" cy="25566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239 Elipse"/>
            <p:cNvSpPr/>
            <p:nvPr/>
          </p:nvSpPr>
          <p:spPr>
            <a:xfrm>
              <a:off x="3187568" y="1422080"/>
              <a:ext cx="99559" cy="95876"/>
            </a:xfrm>
            <a:prstGeom prst="ellipse">
              <a:avLst/>
            </a:prstGeom>
            <a:solidFill>
              <a:schemeClr val="bg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4" name="Flecha curva 53"/>
          <p:cNvSpPr/>
          <p:nvPr/>
        </p:nvSpPr>
        <p:spPr>
          <a:xfrm flipV="1">
            <a:off x="1043608" y="1051117"/>
            <a:ext cx="591273" cy="937723"/>
          </a:xfrm>
          <a:prstGeom prst="bentArrow">
            <a:avLst>
              <a:gd name="adj1" fmla="val 20603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431 CuadroTexto"/>
          <p:cNvSpPr txBox="1"/>
          <p:nvPr/>
        </p:nvSpPr>
        <p:spPr>
          <a:xfrm>
            <a:off x="-108520" y="1349312"/>
            <a:ext cx="1204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Mutaci</a:t>
            </a:r>
            <a:r>
              <a:rPr lang="es-ES" sz="1400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ón</a:t>
            </a:r>
            <a:r>
              <a:rPr lang="es-ES" sz="1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P53</a:t>
            </a:r>
            <a:endParaRPr lang="es-CO" sz="1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6" name="159 Explosión 1"/>
          <p:cNvSpPr/>
          <p:nvPr/>
        </p:nvSpPr>
        <p:spPr>
          <a:xfrm>
            <a:off x="4559477" y="170161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155 Explosión 1"/>
          <p:cNvSpPr/>
          <p:nvPr/>
        </p:nvSpPr>
        <p:spPr>
          <a:xfrm>
            <a:off x="4615831" y="223722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156 Explosión 1"/>
          <p:cNvSpPr/>
          <p:nvPr/>
        </p:nvSpPr>
        <p:spPr>
          <a:xfrm>
            <a:off x="4615831" y="191683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157 Explosión 1"/>
          <p:cNvSpPr/>
          <p:nvPr/>
        </p:nvSpPr>
        <p:spPr>
          <a:xfrm>
            <a:off x="4096121" y="172478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158 Explosión 1"/>
          <p:cNvSpPr/>
          <p:nvPr/>
        </p:nvSpPr>
        <p:spPr>
          <a:xfrm>
            <a:off x="4161241" y="202120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161 Explosión 1"/>
          <p:cNvSpPr/>
          <p:nvPr/>
        </p:nvSpPr>
        <p:spPr>
          <a:xfrm>
            <a:off x="4257044" y="2339171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159 Explosión 1"/>
          <p:cNvSpPr/>
          <p:nvPr/>
        </p:nvSpPr>
        <p:spPr>
          <a:xfrm>
            <a:off x="4875686" y="195971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155 Explosión 1"/>
          <p:cNvSpPr/>
          <p:nvPr/>
        </p:nvSpPr>
        <p:spPr>
          <a:xfrm>
            <a:off x="4888209" y="249532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156 Explosión 1"/>
          <p:cNvSpPr/>
          <p:nvPr/>
        </p:nvSpPr>
        <p:spPr>
          <a:xfrm>
            <a:off x="4932040" y="217492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157 Explosión 1"/>
          <p:cNvSpPr/>
          <p:nvPr/>
        </p:nvSpPr>
        <p:spPr>
          <a:xfrm>
            <a:off x="4240137" y="1919259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158 Explosión 1"/>
          <p:cNvSpPr/>
          <p:nvPr/>
        </p:nvSpPr>
        <p:spPr>
          <a:xfrm>
            <a:off x="4477450" y="2279299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161 Explosión 1"/>
          <p:cNvSpPr/>
          <p:nvPr/>
        </p:nvSpPr>
        <p:spPr>
          <a:xfrm>
            <a:off x="4573253" y="259726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159 Explosión 1"/>
          <p:cNvSpPr/>
          <p:nvPr/>
        </p:nvSpPr>
        <p:spPr>
          <a:xfrm>
            <a:off x="4299622" y="185401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155 Explosión 1"/>
          <p:cNvSpPr/>
          <p:nvPr/>
        </p:nvSpPr>
        <p:spPr>
          <a:xfrm>
            <a:off x="4355976" y="238962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156 Explosión 1"/>
          <p:cNvSpPr/>
          <p:nvPr/>
        </p:nvSpPr>
        <p:spPr>
          <a:xfrm>
            <a:off x="4355976" y="206923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157 Explosión 1"/>
          <p:cNvSpPr/>
          <p:nvPr/>
        </p:nvSpPr>
        <p:spPr>
          <a:xfrm>
            <a:off x="3836266" y="187718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158 Explosión 1"/>
          <p:cNvSpPr/>
          <p:nvPr/>
        </p:nvSpPr>
        <p:spPr>
          <a:xfrm>
            <a:off x="3901386" y="217360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161 Explosión 1"/>
          <p:cNvSpPr/>
          <p:nvPr/>
        </p:nvSpPr>
        <p:spPr>
          <a:xfrm>
            <a:off x="3997189" y="2491571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159 Explosión 1"/>
          <p:cNvSpPr/>
          <p:nvPr/>
        </p:nvSpPr>
        <p:spPr>
          <a:xfrm>
            <a:off x="4615831" y="211211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155 Explosión 1"/>
          <p:cNvSpPr/>
          <p:nvPr/>
        </p:nvSpPr>
        <p:spPr>
          <a:xfrm>
            <a:off x="4355976" y="263691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156 Explosión 1"/>
          <p:cNvSpPr/>
          <p:nvPr/>
        </p:nvSpPr>
        <p:spPr>
          <a:xfrm>
            <a:off x="4672185" y="232732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157 Explosión 1"/>
          <p:cNvSpPr/>
          <p:nvPr/>
        </p:nvSpPr>
        <p:spPr>
          <a:xfrm>
            <a:off x="3980282" y="2071659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158 Explosión 1"/>
          <p:cNvSpPr/>
          <p:nvPr/>
        </p:nvSpPr>
        <p:spPr>
          <a:xfrm>
            <a:off x="4217595" y="2431699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161 Explosión 1"/>
          <p:cNvSpPr/>
          <p:nvPr/>
        </p:nvSpPr>
        <p:spPr>
          <a:xfrm>
            <a:off x="4211960" y="2204864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431 CuadroTexto"/>
          <p:cNvSpPr txBox="1"/>
          <p:nvPr/>
        </p:nvSpPr>
        <p:spPr>
          <a:xfrm>
            <a:off x="3901386" y="417771"/>
            <a:ext cx="1204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Mutaci</a:t>
            </a:r>
            <a:r>
              <a:rPr lang="es-ES" sz="1400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ón</a:t>
            </a:r>
            <a:r>
              <a:rPr lang="es-ES" sz="1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1p19q</a:t>
            </a:r>
          </a:p>
        </p:txBody>
      </p:sp>
      <p:sp>
        <p:nvSpPr>
          <p:cNvPr id="84" name="159 Explosión 1"/>
          <p:cNvSpPr/>
          <p:nvPr/>
        </p:nvSpPr>
        <p:spPr>
          <a:xfrm>
            <a:off x="5191895" y="190925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156 Explosión 1"/>
          <p:cNvSpPr/>
          <p:nvPr/>
        </p:nvSpPr>
        <p:spPr>
          <a:xfrm>
            <a:off x="5248249" y="212447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155 Explosión 1"/>
          <p:cNvSpPr/>
          <p:nvPr/>
        </p:nvSpPr>
        <p:spPr>
          <a:xfrm>
            <a:off x="4988394" y="259726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Flecha curva 68"/>
          <p:cNvSpPr/>
          <p:nvPr/>
        </p:nvSpPr>
        <p:spPr>
          <a:xfrm rot="16200000" flipH="1" flipV="1">
            <a:off x="3541338" y="643238"/>
            <a:ext cx="719454" cy="1394434"/>
          </a:xfrm>
          <a:prstGeom prst="bentArrow">
            <a:avLst>
              <a:gd name="adj1" fmla="val 16497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159 Explosión 1"/>
          <p:cNvSpPr/>
          <p:nvPr/>
        </p:nvSpPr>
        <p:spPr>
          <a:xfrm>
            <a:off x="4431115" y="202201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155 Explosión 1"/>
          <p:cNvSpPr/>
          <p:nvPr/>
        </p:nvSpPr>
        <p:spPr>
          <a:xfrm>
            <a:off x="4487469" y="255762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156 Explosión 1"/>
          <p:cNvSpPr/>
          <p:nvPr/>
        </p:nvSpPr>
        <p:spPr>
          <a:xfrm>
            <a:off x="4487469" y="223722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158 Explosión 1"/>
          <p:cNvSpPr/>
          <p:nvPr/>
        </p:nvSpPr>
        <p:spPr>
          <a:xfrm>
            <a:off x="4032879" y="234159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161 Explosión 1"/>
          <p:cNvSpPr/>
          <p:nvPr/>
        </p:nvSpPr>
        <p:spPr>
          <a:xfrm>
            <a:off x="4128682" y="2659566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159 Explosión 1"/>
          <p:cNvSpPr/>
          <p:nvPr/>
        </p:nvSpPr>
        <p:spPr>
          <a:xfrm>
            <a:off x="4747324" y="228010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155 Explosión 1"/>
          <p:cNvSpPr/>
          <p:nvPr/>
        </p:nvSpPr>
        <p:spPr>
          <a:xfrm>
            <a:off x="4759847" y="281571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156 Explosión 1"/>
          <p:cNvSpPr/>
          <p:nvPr/>
        </p:nvSpPr>
        <p:spPr>
          <a:xfrm>
            <a:off x="4803678" y="249532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157 Explosión 1"/>
          <p:cNvSpPr/>
          <p:nvPr/>
        </p:nvSpPr>
        <p:spPr>
          <a:xfrm>
            <a:off x="4111775" y="2239654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158 Explosión 1"/>
          <p:cNvSpPr/>
          <p:nvPr/>
        </p:nvSpPr>
        <p:spPr>
          <a:xfrm>
            <a:off x="4349088" y="2599694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59 Explosión 1"/>
          <p:cNvSpPr/>
          <p:nvPr/>
        </p:nvSpPr>
        <p:spPr>
          <a:xfrm>
            <a:off x="4171260" y="217441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55 Explosión 1"/>
          <p:cNvSpPr/>
          <p:nvPr/>
        </p:nvSpPr>
        <p:spPr>
          <a:xfrm>
            <a:off x="4227614" y="271002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56 Explosión 1"/>
          <p:cNvSpPr/>
          <p:nvPr/>
        </p:nvSpPr>
        <p:spPr>
          <a:xfrm>
            <a:off x="4227614" y="238962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57 Explosión 1"/>
          <p:cNvSpPr/>
          <p:nvPr/>
        </p:nvSpPr>
        <p:spPr>
          <a:xfrm>
            <a:off x="3707904" y="219758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158 Explosión 1"/>
          <p:cNvSpPr/>
          <p:nvPr/>
        </p:nvSpPr>
        <p:spPr>
          <a:xfrm>
            <a:off x="3773024" y="249399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159 Explosión 1"/>
          <p:cNvSpPr/>
          <p:nvPr/>
        </p:nvSpPr>
        <p:spPr>
          <a:xfrm>
            <a:off x="4487469" y="2432508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156 Explosión 1"/>
          <p:cNvSpPr/>
          <p:nvPr/>
        </p:nvSpPr>
        <p:spPr>
          <a:xfrm>
            <a:off x="4543823" y="2647723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157 Explosión 1"/>
          <p:cNvSpPr/>
          <p:nvPr/>
        </p:nvSpPr>
        <p:spPr>
          <a:xfrm>
            <a:off x="3851920" y="2392054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158 Explosión 1"/>
          <p:cNvSpPr/>
          <p:nvPr/>
        </p:nvSpPr>
        <p:spPr>
          <a:xfrm>
            <a:off x="4089233" y="2752094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161 Explosión 1"/>
          <p:cNvSpPr/>
          <p:nvPr/>
        </p:nvSpPr>
        <p:spPr>
          <a:xfrm>
            <a:off x="4083598" y="2525259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156 Explosión 1"/>
          <p:cNvSpPr/>
          <p:nvPr/>
        </p:nvSpPr>
        <p:spPr>
          <a:xfrm>
            <a:off x="4803678" y="2186771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159 Explosión 1"/>
          <p:cNvSpPr/>
          <p:nvPr/>
        </p:nvSpPr>
        <p:spPr>
          <a:xfrm>
            <a:off x="5063533" y="222965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156 Explosión 1"/>
          <p:cNvSpPr/>
          <p:nvPr/>
        </p:nvSpPr>
        <p:spPr>
          <a:xfrm>
            <a:off x="5119887" y="244486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155 Explosión 1"/>
          <p:cNvSpPr/>
          <p:nvPr/>
        </p:nvSpPr>
        <p:spPr>
          <a:xfrm>
            <a:off x="4860032" y="291766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8" name="392 Conector curvado"/>
          <p:cNvCxnSpPr/>
          <p:nvPr/>
        </p:nvCxnSpPr>
        <p:spPr>
          <a:xfrm rot="1436550" flipV="1">
            <a:off x="1002545" y="4590498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9" name="395 Conector curvado"/>
          <p:cNvCxnSpPr/>
          <p:nvPr/>
        </p:nvCxnSpPr>
        <p:spPr>
          <a:xfrm rot="1436550" flipV="1">
            <a:off x="1002545" y="4735814"/>
            <a:ext cx="493489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0" name="396 Conector curvado"/>
          <p:cNvCxnSpPr/>
          <p:nvPr/>
        </p:nvCxnSpPr>
        <p:spPr>
          <a:xfrm rot="1436550" flipV="1">
            <a:off x="1226322" y="4623745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1" name="397 Conector curvado"/>
          <p:cNvCxnSpPr/>
          <p:nvPr/>
        </p:nvCxnSpPr>
        <p:spPr>
          <a:xfrm rot="1436550" flipV="1">
            <a:off x="1450099" y="4656990"/>
            <a:ext cx="493489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2" name="398 Conector curvado"/>
          <p:cNvCxnSpPr/>
          <p:nvPr/>
        </p:nvCxnSpPr>
        <p:spPr>
          <a:xfrm rot="1436550" flipV="1">
            <a:off x="1768788" y="4612777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3" name="399 Conector curvado"/>
          <p:cNvCxnSpPr/>
          <p:nvPr/>
        </p:nvCxnSpPr>
        <p:spPr>
          <a:xfrm rot="1436550" flipV="1">
            <a:off x="1992565" y="4646024"/>
            <a:ext cx="493489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4" name="403 Conector curvado"/>
          <p:cNvCxnSpPr/>
          <p:nvPr/>
        </p:nvCxnSpPr>
        <p:spPr>
          <a:xfrm rot="1436550" flipV="1">
            <a:off x="2151909" y="4623916"/>
            <a:ext cx="493489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5" name="405 Conector curvado"/>
          <p:cNvCxnSpPr/>
          <p:nvPr/>
        </p:nvCxnSpPr>
        <p:spPr>
          <a:xfrm rot="1436550" flipV="1">
            <a:off x="1978936" y="4753461"/>
            <a:ext cx="414781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6" name="392 Conector curvado"/>
          <p:cNvCxnSpPr/>
          <p:nvPr/>
        </p:nvCxnSpPr>
        <p:spPr>
          <a:xfrm rot="20163450" flipH="1" flipV="1">
            <a:off x="2561878" y="4604227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7" name="395 Conector curvado"/>
          <p:cNvCxnSpPr/>
          <p:nvPr/>
        </p:nvCxnSpPr>
        <p:spPr>
          <a:xfrm rot="20163450" flipH="1" flipV="1">
            <a:off x="2561878" y="4749543"/>
            <a:ext cx="503151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8" name="396 Conector curvado"/>
          <p:cNvCxnSpPr/>
          <p:nvPr/>
        </p:nvCxnSpPr>
        <p:spPr>
          <a:xfrm rot="20163450" flipH="1" flipV="1">
            <a:off x="2333719" y="4637474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9" name="397 Conector curvado"/>
          <p:cNvCxnSpPr/>
          <p:nvPr/>
        </p:nvCxnSpPr>
        <p:spPr>
          <a:xfrm rot="20163450" flipH="1" flipV="1">
            <a:off x="2105561" y="4670719"/>
            <a:ext cx="503151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0" name="398 Conector curvado"/>
          <p:cNvCxnSpPr/>
          <p:nvPr/>
        </p:nvCxnSpPr>
        <p:spPr>
          <a:xfrm rot="20163450" flipH="1" flipV="1">
            <a:off x="1780631" y="4626506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1" name="399 Conector curvado"/>
          <p:cNvCxnSpPr/>
          <p:nvPr/>
        </p:nvCxnSpPr>
        <p:spPr>
          <a:xfrm rot="20163450" flipH="1" flipV="1">
            <a:off x="1552473" y="4659753"/>
            <a:ext cx="503151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2" name="403 Conector curvado"/>
          <p:cNvCxnSpPr/>
          <p:nvPr/>
        </p:nvCxnSpPr>
        <p:spPr>
          <a:xfrm rot="20163450" flipH="1" flipV="1">
            <a:off x="1390008" y="4637645"/>
            <a:ext cx="503151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3" name="405 Conector curvado"/>
          <p:cNvCxnSpPr/>
          <p:nvPr/>
        </p:nvCxnSpPr>
        <p:spPr>
          <a:xfrm rot="20163450" flipH="1" flipV="1">
            <a:off x="1646617" y="4767190"/>
            <a:ext cx="422903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4" name="392 Conector curvado"/>
          <p:cNvCxnSpPr/>
          <p:nvPr/>
        </p:nvCxnSpPr>
        <p:spPr>
          <a:xfrm rot="1436550" flipV="1">
            <a:off x="1002545" y="4878530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5" name="395 Conector curvado"/>
          <p:cNvCxnSpPr/>
          <p:nvPr/>
        </p:nvCxnSpPr>
        <p:spPr>
          <a:xfrm rot="1436550" flipV="1">
            <a:off x="1002545" y="5023846"/>
            <a:ext cx="493489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6" name="396 Conector curvado"/>
          <p:cNvCxnSpPr/>
          <p:nvPr/>
        </p:nvCxnSpPr>
        <p:spPr>
          <a:xfrm rot="1436550" flipV="1">
            <a:off x="1226322" y="4911777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7" name="397 Conector curvado"/>
          <p:cNvCxnSpPr/>
          <p:nvPr/>
        </p:nvCxnSpPr>
        <p:spPr>
          <a:xfrm rot="1436550" flipV="1">
            <a:off x="1450099" y="4945022"/>
            <a:ext cx="493489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8" name="398 Conector curvado"/>
          <p:cNvCxnSpPr/>
          <p:nvPr/>
        </p:nvCxnSpPr>
        <p:spPr>
          <a:xfrm rot="1436550" flipV="1">
            <a:off x="1768788" y="4900809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9" name="399 Conector curvado"/>
          <p:cNvCxnSpPr/>
          <p:nvPr/>
        </p:nvCxnSpPr>
        <p:spPr>
          <a:xfrm rot="1436550" flipV="1">
            <a:off x="1992565" y="4934056"/>
            <a:ext cx="493489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0" name="403 Conector curvado"/>
          <p:cNvCxnSpPr/>
          <p:nvPr/>
        </p:nvCxnSpPr>
        <p:spPr>
          <a:xfrm rot="1436550" flipV="1">
            <a:off x="2151909" y="4911948"/>
            <a:ext cx="493489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1" name="405 Conector curvado"/>
          <p:cNvCxnSpPr/>
          <p:nvPr/>
        </p:nvCxnSpPr>
        <p:spPr>
          <a:xfrm rot="1436550" flipV="1">
            <a:off x="1978936" y="5041493"/>
            <a:ext cx="414781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2" name="392 Conector curvado"/>
          <p:cNvCxnSpPr/>
          <p:nvPr/>
        </p:nvCxnSpPr>
        <p:spPr>
          <a:xfrm rot="20163450" flipH="1" flipV="1">
            <a:off x="2561878" y="4892259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3" name="395 Conector curvado"/>
          <p:cNvCxnSpPr/>
          <p:nvPr/>
        </p:nvCxnSpPr>
        <p:spPr>
          <a:xfrm rot="20163450" flipH="1" flipV="1">
            <a:off x="2561878" y="5037575"/>
            <a:ext cx="503151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4" name="396 Conector curvado"/>
          <p:cNvCxnSpPr/>
          <p:nvPr/>
        </p:nvCxnSpPr>
        <p:spPr>
          <a:xfrm rot="20163450" flipH="1" flipV="1">
            <a:off x="2333719" y="4925506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5" name="397 Conector curvado"/>
          <p:cNvCxnSpPr/>
          <p:nvPr/>
        </p:nvCxnSpPr>
        <p:spPr>
          <a:xfrm rot="20163450" flipH="1" flipV="1">
            <a:off x="2105561" y="4958751"/>
            <a:ext cx="503151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6" name="398 Conector curvado"/>
          <p:cNvCxnSpPr/>
          <p:nvPr/>
        </p:nvCxnSpPr>
        <p:spPr>
          <a:xfrm rot="20163450" flipH="1" flipV="1">
            <a:off x="1780631" y="4914538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7" name="399 Conector curvado"/>
          <p:cNvCxnSpPr/>
          <p:nvPr/>
        </p:nvCxnSpPr>
        <p:spPr>
          <a:xfrm rot="20163450" flipH="1" flipV="1">
            <a:off x="1552473" y="4947785"/>
            <a:ext cx="503151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8" name="403 Conector curvado"/>
          <p:cNvCxnSpPr/>
          <p:nvPr/>
        </p:nvCxnSpPr>
        <p:spPr>
          <a:xfrm rot="20163450" flipH="1" flipV="1">
            <a:off x="1390008" y="4925677"/>
            <a:ext cx="503151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9" name="405 Conector curvado"/>
          <p:cNvCxnSpPr/>
          <p:nvPr/>
        </p:nvCxnSpPr>
        <p:spPr>
          <a:xfrm rot="20163450" flipH="1" flipV="1">
            <a:off x="1646617" y="5055222"/>
            <a:ext cx="422903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0" name="392 Conector curvado"/>
          <p:cNvCxnSpPr/>
          <p:nvPr/>
        </p:nvCxnSpPr>
        <p:spPr>
          <a:xfrm rot="1436550" flipV="1">
            <a:off x="1002545" y="5133748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1" name="395 Conector curvado"/>
          <p:cNvCxnSpPr/>
          <p:nvPr/>
        </p:nvCxnSpPr>
        <p:spPr>
          <a:xfrm rot="1436550" flipV="1">
            <a:off x="1002545" y="5279064"/>
            <a:ext cx="493489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2" name="396 Conector curvado"/>
          <p:cNvCxnSpPr/>
          <p:nvPr/>
        </p:nvCxnSpPr>
        <p:spPr>
          <a:xfrm rot="1436550" flipV="1">
            <a:off x="1226322" y="5166995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3" name="397 Conector curvado"/>
          <p:cNvCxnSpPr/>
          <p:nvPr/>
        </p:nvCxnSpPr>
        <p:spPr>
          <a:xfrm rot="1436550" flipV="1">
            <a:off x="1450099" y="5200240"/>
            <a:ext cx="493489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4" name="398 Conector curvado"/>
          <p:cNvCxnSpPr/>
          <p:nvPr/>
        </p:nvCxnSpPr>
        <p:spPr>
          <a:xfrm rot="1436550" flipV="1">
            <a:off x="1768788" y="5156027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5" name="399 Conector curvado"/>
          <p:cNvCxnSpPr/>
          <p:nvPr/>
        </p:nvCxnSpPr>
        <p:spPr>
          <a:xfrm rot="1436550" flipV="1">
            <a:off x="1992565" y="5189274"/>
            <a:ext cx="493489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6" name="403 Conector curvado"/>
          <p:cNvCxnSpPr/>
          <p:nvPr/>
        </p:nvCxnSpPr>
        <p:spPr>
          <a:xfrm rot="1436550" flipV="1">
            <a:off x="2151909" y="5167166"/>
            <a:ext cx="493489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7" name="405 Conector curvado"/>
          <p:cNvCxnSpPr/>
          <p:nvPr/>
        </p:nvCxnSpPr>
        <p:spPr>
          <a:xfrm rot="1436550" flipV="1">
            <a:off x="1978936" y="5296711"/>
            <a:ext cx="414781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8" name="392 Conector curvado"/>
          <p:cNvCxnSpPr/>
          <p:nvPr/>
        </p:nvCxnSpPr>
        <p:spPr>
          <a:xfrm rot="20163450" flipH="1" flipV="1">
            <a:off x="2561878" y="5147477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9" name="395 Conector curvado"/>
          <p:cNvCxnSpPr/>
          <p:nvPr/>
        </p:nvCxnSpPr>
        <p:spPr>
          <a:xfrm rot="20163450" flipH="1" flipV="1">
            <a:off x="2561878" y="5292793"/>
            <a:ext cx="503151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0" name="396 Conector curvado"/>
          <p:cNvCxnSpPr/>
          <p:nvPr/>
        </p:nvCxnSpPr>
        <p:spPr>
          <a:xfrm rot="20163450" flipH="1" flipV="1">
            <a:off x="2333719" y="5180724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1" name="397 Conector curvado"/>
          <p:cNvCxnSpPr/>
          <p:nvPr/>
        </p:nvCxnSpPr>
        <p:spPr>
          <a:xfrm rot="20163450" flipH="1" flipV="1">
            <a:off x="2105561" y="5213969"/>
            <a:ext cx="503151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2" name="398 Conector curvado"/>
          <p:cNvCxnSpPr/>
          <p:nvPr/>
        </p:nvCxnSpPr>
        <p:spPr>
          <a:xfrm rot="20163450" flipH="1" flipV="1">
            <a:off x="1780631" y="5169756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3" name="399 Conector curvado"/>
          <p:cNvCxnSpPr/>
          <p:nvPr/>
        </p:nvCxnSpPr>
        <p:spPr>
          <a:xfrm rot="20163450" flipH="1" flipV="1">
            <a:off x="1552473" y="5203003"/>
            <a:ext cx="503151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4" name="403 Conector curvado"/>
          <p:cNvCxnSpPr/>
          <p:nvPr/>
        </p:nvCxnSpPr>
        <p:spPr>
          <a:xfrm rot="20163450" flipH="1" flipV="1">
            <a:off x="1390008" y="5180895"/>
            <a:ext cx="503151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5" name="405 Conector curvado"/>
          <p:cNvCxnSpPr/>
          <p:nvPr/>
        </p:nvCxnSpPr>
        <p:spPr>
          <a:xfrm rot="20163450" flipH="1" flipV="1">
            <a:off x="1646617" y="5310440"/>
            <a:ext cx="422903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6" name="392 Conector curvado"/>
          <p:cNvCxnSpPr/>
          <p:nvPr/>
        </p:nvCxnSpPr>
        <p:spPr>
          <a:xfrm rot="1436550" flipV="1">
            <a:off x="1002545" y="5421780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7" name="395 Conector curvado"/>
          <p:cNvCxnSpPr/>
          <p:nvPr/>
        </p:nvCxnSpPr>
        <p:spPr>
          <a:xfrm rot="1436550" flipV="1">
            <a:off x="1002545" y="5567096"/>
            <a:ext cx="493489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8" name="396 Conector curvado"/>
          <p:cNvCxnSpPr/>
          <p:nvPr/>
        </p:nvCxnSpPr>
        <p:spPr>
          <a:xfrm rot="1436550" flipV="1">
            <a:off x="1226322" y="5455027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9" name="397 Conector curvado"/>
          <p:cNvCxnSpPr/>
          <p:nvPr/>
        </p:nvCxnSpPr>
        <p:spPr>
          <a:xfrm rot="1436550" flipV="1">
            <a:off x="1450099" y="5488272"/>
            <a:ext cx="493489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0" name="398 Conector curvado"/>
          <p:cNvCxnSpPr/>
          <p:nvPr/>
        </p:nvCxnSpPr>
        <p:spPr>
          <a:xfrm rot="1436550" flipV="1">
            <a:off x="1768788" y="5444059"/>
            <a:ext cx="493489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1" name="399 Conector curvado"/>
          <p:cNvCxnSpPr/>
          <p:nvPr/>
        </p:nvCxnSpPr>
        <p:spPr>
          <a:xfrm rot="1436550" flipV="1">
            <a:off x="1992565" y="5477306"/>
            <a:ext cx="493489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2" name="403 Conector curvado"/>
          <p:cNvCxnSpPr/>
          <p:nvPr/>
        </p:nvCxnSpPr>
        <p:spPr>
          <a:xfrm rot="1436550" flipV="1">
            <a:off x="2151909" y="5455198"/>
            <a:ext cx="493489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3" name="405 Conector curvado"/>
          <p:cNvCxnSpPr/>
          <p:nvPr/>
        </p:nvCxnSpPr>
        <p:spPr>
          <a:xfrm rot="1436550" flipV="1">
            <a:off x="1978936" y="5584743"/>
            <a:ext cx="414781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4" name="392 Conector curvado"/>
          <p:cNvCxnSpPr/>
          <p:nvPr/>
        </p:nvCxnSpPr>
        <p:spPr>
          <a:xfrm rot="20163450" flipH="1" flipV="1">
            <a:off x="2561878" y="5435509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5" name="395 Conector curvado"/>
          <p:cNvCxnSpPr/>
          <p:nvPr/>
        </p:nvCxnSpPr>
        <p:spPr>
          <a:xfrm rot="20163450" flipH="1" flipV="1">
            <a:off x="2561878" y="5580825"/>
            <a:ext cx="503151" cy="145316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6" name="396 Conector curvado"/>
          <p:cNvCxnSpPr/>
          <p:nvPr/>
        </p:nvCxnSpPr>
        <p:spPr>
          <a:xfrm rot="20163450" flipH="1" flipV="1">
            <a:off x="2333719" y="5468756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7" name="397 Conector curvado"/>
          <p:cNvCxnSpPr/>
          <p:nvPr/>
        </p:nvCxnSpPr>
        <p:spPr>
          <a:xfrm rot="20163450" flipH="1" flipV="1">
            <a:off x="2105561" y="5502001"/>
            <a:ext cx="503151" cy="435948"/>
          </a:xfrm>
          <a:prstGeom prst="curvedConnector3">
            <a:avLst>
              <a:gd name="adj1" fmla="val 27787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8" name="398 Conector curvado"/>
          <p:cNvCxnSpPr/>
          <p:nvPr/>
        </p:nvCxnSpPr>
        <p:spPr>
          <a:xfrm rot="20163450" flipH="1" flipV="1">
            <a:off x="1780631" y="5457788"/>
            <a:ext cx="503151" cy="435948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9" name="399 Conector curvado"/>
          <p:cNvCxnSpPr/>
          <p:nvPr/>
        </p:nvCxnSpPr>
        <p:spPr>
          <a:xfrm rot="20163450" flipH="1" flipV="1">
            <a:off x="1552473" y="5491035"/>
            <a:ext cx="503151" cy="435948"/>
          </a:xfrm>
          <a:prstGeom prst="curvedConnector3">
            <a:avLst>
              <a:gd name="adj1" fmla="val 25936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0" name="403 Conector curvado"/>
          <p:cNvCxnSpPr/>
          <p:nvPr/>
        </p:nvCxnSpPr>
        <p:spPr>
          <a:xfrm rot="20163450" flipH="1" flipV="1">
            <a:off x="1390008" y="5468927"/>
            <a:ext cx="503151" cy="435948"/>
          </a:xfrm>
          <a:prstGeom prst="curvedConnector3">
            <a:avLst>
              <a:gd name="adj1" fmla="val 68511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1" name="405 Conector curvado"/>
          <p:cNvCxnSpPr/>
          <p:nvPr/>
        </p:nvCxnSpPr>
        <p:spPr>
          <a:xfrm rot="20163450" flipH="1" flipV="1">
            <a:off x="1646617" y="5598472"/>
            <a:ext cx="422903" cy="30755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2" name="431 CuadroTexto"/>
          <p:cNvSpPr txBox="1"/>
          <p:nvPr/>
        </p:nvSpPr>
        <p:spPr>
          <a:xfrm>
            <a:off x="1331635" y="6417143"/>
            <a:ext cx="1204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MEC</a:t>
            </a:r>
          </a:p>
        </p:txBody>
      </p:sp>
      <p:sp>
        <p:nvSpPr>
          <p:cNvPr id="106" name="155 Explosión 1"/>
          <p:cNvSpPr/>
          <p:nvPr/>
        </p:nvSpPr>
        <p:spPr>
          <a:xfrm>
            <a:off x="4227614" y="2957307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5" name="431 CuadroTexto"/>
          <p:cNvSpPr txBox="1"/>
          <p:nvPr/>
        </p:nvSpPr>
        <p:spPr>
          <a:xfrm>
            <a:off x="5616721" y="6417142"/>
            <a:ext cx="2716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Estructuras Vasculares</a:t>
            </a:r>
            <a:endParaRPr lang="es-ES" sz="1400" dirty="0" smtClean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4" name="161 Explosión 1"/>
          <p:cNvSpPr/>
          <p:nvPr/>
        </p:nvSpPr>
        <p:spPr>
          <a:xfrm>
            <a:off x="3868827" y="2811966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161 Explosión 1"/>
          <p:cNvSpPr/>
          <p:nvPr/>
        </p:nvSpPr>
        <p:spPr>
          <a:xfrm>
            <a:off x="4444891" y="291766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157 Explosión 1"/>
          <p:cNvSpPr/>
          <p:nvPr/>
        </p:nvSpPr>
        <p:spPr>
          <a:xfrm>
            <a:off x="3967759" y="2045182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8" name="Pentágono regular 277"/>
          <p:cNvSpPr/>
          <p:nvPr/>
        </p:nvSpPr>
        <p:spPr>
          <a:xfrm>
            <a:off x="1382872" y="5019450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Pentágono regular 278"/>
          <p:cNvSpPr/>
          <p:nvPr/>
        </p:nvSpPr>
        <p:spPr>
          <a:xfrm>
            <a:off x="1618723" y="5171904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0" name="Pentágono regular 279"/>
          <p:cNvSpPr/>
          <p:nvPr/>
        </p:nvSpPr>
        <p:spPr>
          <a:xfrm>
            <a:off x="1902478" y="5246289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1" name="Pentágono regular 280"/>
          <p:cNvSpPr/>
          <p:nvPr/>
        </p:nvSpPr>
        <p:spPr>
          <a:xfrm>
            <a:off x="2054878" y="5398689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Pentágono regular 281"/>
          <p:cNvSpPr/>
          <p:nvPr/>
        </p:nvSpPr>
        <p:spPr>
          <a:xfrm>
            <a:off x="1887149" y="4835383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3" name="Pentágono regular 282"/>
          <p:cNvSpPr/>
          <p:nvPr/>
        </p:nvSpPr>
        <p:spPr>
          <a:xfrm>
            <a:off x="2123000" y="4987837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4" name="Pentágono regular 283"/>
          <p:cNvSpPr/>
          <p:nvPr/>
        </p:nvSpPr>
        <p:spPr>
          <a:xfrm>
            <a:off x="2406755" y="5062222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5" name="Pentágono regular 284"/>
          <p:cNvSpPr/>
          <p:nvPr/>
        </p:nvSpPr>
        <p:spPr>
          <a:xfrm>
            <a:off x="2559155" y="5214622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" name="Pentágono regular 285"/>
          <p:cNvSpPr/>
          <p:nvPr/>
        </p:nvSpPr>
        <p:spPr>
          <a:xfrm>
            <a:off x="1645740" y="5432466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7" name="Pentágono regular 286"/>
          <p:cNvSpPr/>
          <p:nvPr/>
        </p:nvSpPr>
        <p:spPr>
          <a:xfrm>
            <a:off x="1478011" y="4869160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8" name="Pentágono regular 287"/>
          <p:cNvSpPr/>
          <p:nvPr/>
        </p:nvSpPr>
        <p:spPr>
          <a:xfrm>
            <a:off x="1713862" y="5021614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9" name="Pentágono regular 288"/>
          <p:cNvSpPr/>
          <p:nvPr/>
        </p:nvSpPr>
        <p:spPr>
          <a:xfrm>
            <a:off x="2150017" y="5248399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0" name="Pentágono regular 289"/>
          <p:cNvSpPr/>
          <p:nvPr/>
        </p:nvSpPr>
        <p:spPr>
          <a:xfrm>
            <a:off x="2116147" y="5759545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1" name="Pentágono regular 290"/>
          <p:cNvSpPr/>
          <p:nvPr/>
        </p:nvSpPr>
        <p:spPr>
          <a:xfrm>
            <a:off x="2100818" y="5348639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2" name="Pentágono regular 291"/>
          <p:cNvSpPr/>
          <p:nvPr/>
        </p:nvSpPr>
        <p:spPr>
          <a:xfrm>
            <a:off x="2620424" y="5575478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3" name="Pentágono regular 292"/>
          <p:cNvSpPr/>
          <p:nvPr/>
        </p:nvSpPr>
        <p:spPr>
          <a:xfrm>
            <a:off x="2772824" y="5727878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4" name="Pentágono regular 293"/>
          <p:cNvSpPr/>
          <p:nvPr/>
        </p:nvSpPr>
        <p:spPr>
          <a:xfrm>
            <a:off x="1691680" y="5382416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5" name="Pentágono regular 294"/>
          <p:cNvSpPr/>
          <p:nvPr/>
        </p:nvSpPr>
        <p:spPr>
          <a:xfrm>
            <a:off x="1187624" y="5354967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" name="Pentágono regular 295"/>
          <p:cNvSpPr/>
          <p:nvPr/>
        </p:nvSpPr>
        <p:spPr>
          <a:xfrm>
            <a:off x="1214641" y="5615529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Pentágono regular 296"/>
          <p:cNvSpPr/>
          <p:nvPr/>
        </p:nvSpPr>
        <p:spPr>
          <a:xfrm>
            <a:off x="1282763" y="5204677"/>
            <a:ext cx="45719" cy="45719"/>
          </a:xfrm>
          <a:prstGeom prst="pent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8" name="431 CuadroTexto"/>
          <p:cNvSpPr txBox="1"/>
          <p:nvPr/>
        </p:nvSpPr>
        <p:spPr>
          <a:xfrm>
            <a:off x="6088547" y="1124744"/>
            <a:ext cx="265991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GLIOMA DE ALTO GRADO</a:t>
            </a:r>
          </a:p>
        </p:txBody>
      </p:sp>
      <p:sp>
        <p:nvSpPr>
          <p:cNvPr id="299" name="431 CuadroTexto"/>
          <p:cNvSpPr txBox="1"/>
          <p:nvPr/>
        </p:nvSpPr>
        <p:spPr>
          <a:xfrm>
            <a:off x="6802811" y="2118415"/>
            <a:ext cx="129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↑ EGFR</a:t>
            </a:r>
          </a:p>
          <a:p>
            <a:pPr algn="ctr"/>
            <a:r>
              <a:rPr lang="es-ES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↑ </a:t>
            </a:r>
            <a:r>
              <a:rPr lang="es-ES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PGF</a:t>
            </a:r>
            <a:endParaRPr lang="es-CO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0" name="431 CuadroTexto"/>
          <p:cNvSpPr txBox="1"/>
          <p:nvPr/>
        </p:nvSpPr>
        <p:spPr>
          <a:xfrm>
            <a:off x="3910392" y="3770951"/>
            <a:ext cx="2547630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“SWITCH ANGIOGÉNICO”</a:t>
            </a:r>
          </a:p>
        </p:txBody>
      </p:sp>
      <p:sp>
        <p:nvSpPr>
          <p:cNvPr id="83" name="156 Explosión 1"/>
          <p:cNvSpPr/>
          <p:nvPr/>
        </p:nvSpPr>
        <p:spPr>
          <a:xfrm>
            <a:off x="4932040" y="1866376"/>
            <a:ext cx="331863" cy="255669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Flecha a la derecha con bandas 276"/>
          <p:cNvSpPr/>
          <p:nvPr/>
        </p:nvSpPr>
        <p:spPr>
          <a:xfrm rot="20482726">
            <a:off x="2263762" y="2709202"/>
            <a:ext cx="1469732" cy="355096"/>
          </a:xfrm>
          <a:prstGeom prst="stripedRightArrow">
            <a:avLst>
              <a:gd name="adj1" fmla="val 50611"/>
              <a:gd name="adj2" fmla="val 50000"/>
            </a:avLst>
          </a:prstGeom>
          <a:solidFill>
            <a:schemeClr val="tx1">
              <a:lumMod val="6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2" name="431 CuadroTexto"/>
          <p:cNvSpPr txBox="1"/>
          <p:nvPr/>
        </p:nvSpPr>
        <p:spPr>
          <a:xfrm>
            <a:off x="563550" y="2984982"/>
            <a:ext cx="182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TEMOZOLAMIDA</a:t>
            </a:r>
          </a:p>
          <a:p>
            <a:pPr algn="ctr"/>
            <a:r>
              <a:rPr lang="es-ES" sz="1400" dirty="0" smtClean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(MGMT)</a:t>
            </a:r>
            <a:endParaRPr lang="es-CO" sz="1400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3" name="431 CuadroTexto"/>
          <p:cNvSpPr txBox="1"/>
          <p:nvPr/>
        </p:nvSpPr>
        <p:spPr>
          <a:xfrm>
            <a:off x="7019933" y="3090599"/>
            <a:ext cx="21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ANTIANGIOGÉNICOS</a:t>
            </a:r>
            <a:endParaRPr lang="es-CO" sz="1400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5" name="Flecha a la derecha con bandas 304"/>
          <p:cNvSpPr/>
          <p:nvPr/>
        </p:nvSpPr>
        <p:spPr>
          <a:xfrm rot="7858137">
            <a:off x="7427057" y="3702452"/>
            <a:ext cx="905230" cy="303833"/>
          </a:xfrm>
          <a:prstGeom prst="stripedRightArrow">
            <a:avLst>
              <a:gd name="adj1" fmla="val 50611"/>
              <a:gd name="adj2" fmla="val 50000"/>
            </a:avLst>
          </a:prstGeom>
          <a:solidFill>
            <a:schemeClr val="tx1">
              <a:lumMod val="6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6" name="208 Rectángulo redondeado"/>
          <p:cNvSpPr/>
          <p:nvPr/>
        </p:nvSpPr>
        <p:spPr>
          <a:xfrm>
            <a:off x="938558" y="569745"/>
            <a:ext cx="398235" cy="255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7" name="209 Elipse"/>
          <p:cNvSpPr/>
          <p:nvPr/>
        </p:nvSpPr>
        <p:spPr>
          <a:xfrm>
            <a:off x="1088811" y="665621"/>
            <a:ext cx="99559" cy="95876"/>
          </a:xfrm>
          <a:prstGeom prst="ellipse">
            <a:avLst/>
          </a:prstGeom>
          <a:solidFill>
            <a:schemeClr val="bg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2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2361 0.11389 C -0.02812 0.13866 -0.04149 0.16759 -0.05868 0.19306 C -0.07847 0.22246 -0.09791 0.24167 -0.11562 0.25047 L -0.19844 0.29398 " pathEditMode="relative" rAng="7920000" ptsTypes="AAAAA">
                                      <p:cBhvr>
                                        <p:cTn id="10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1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1632 0.05 C -0.14184 0.05926 -0.16996 0.08565 -0.19375 0.11944 C -0.22101 0.15787 -0.2375 0.19606 -0.24236 0.23032 L -0.27239 0.38889 " pathEditMode="relative" rAng="7980000" ptsTypes="AAAAA">
                                      <p:cBhvr>
                                        <p:cTn id="12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823 0.01598 0.00087 0.00047 -0.02136 0.01412 C -0.02396 0.01574 -0.02622 0.01852 -0.02882 0.02014 C -0.04392 0.02894 -0.02483 0.0132 -0.04254 0.02616 C -0.05764 0.03727 -0.04531 0.03264 -0.0592 0.03635 C -0.06077 0.0375 -0.06198 0.03959 -0.06372 0.04028 C -0.06806 0.04213 -0.07327 0.04121 -0.07743 0.04422 C -0.09306 0.05579 -0.08073 0.04977 -0.09097 0.0544 C -0.1059 0.07431 -0.08247 0.04398 -0.10313 0.06644 C -0.10642 0.07014 -0.10851 0.0757 -0.11233 0.07871 C -0.11476 0.08079 -0.11736 0.08264 -0.11979 0.08473 C -0.12136 0.08611 -0.12292 0.0875 -0.12431 0.08866 C -0.12691 0.09074 -0.12952 0.0926 -0.13195 0.09491 C -0.13611 0.09861 -0.14011 0.10278 -0.1441 0.10695 C -0.14618 0.10903 -0.14809 0.11088 -0.15017 0.11297 C -0.15278 0.11574 -0.15504 0.11875 -0.15764 0.12107 C -0.1592 0.12246 -0.16094 0.12361 -0.16233 0.125 C -0.16389 0.12686 -0.16511 0.1294 -0.16684 0.13125 C -0.16875 0.13334 -0.17083 0.13519 -0.17292 0.13727 C -0.17431 0.13866 -0.17622 0.13959 -0.17743 0.14121 C -0.18767 0.15486 -0.17726 0.14398 -0.18507 0.15533 C -0.20642 0.18727 -0.18802 0.15996 -0.20017 0.17361 C -0.21511 0.19005 -0.19583 0.16991 -0.20781 0.18565 C -0.20903 0.1875 -0.21094 0.1882 -0.21233 0.18982 C -0.22639 0.20625 -0.21424 0.19468 -0.22448 0.20394 C -0.22708 0.20903 -0.22882 0.21297 -0.23195 0.21806 C -0.23837 0.22824 -0.23142 0.21389 -0.23958 0.2301 C -0.24115 0.23334 -0.24236 0.23704 -0.2441 0.24028 C -0.24549 0.2426 -0.2474 0.24398 -0.24861 0.2463 C -0.25 0.24885 -0.25087 0.25162 -0.25174 0.2544 C -0.25226 0.25625 -0.25243 0.25857 -0.2533 0.26042 C -0.25903 0.27269 -0.2599 0.27338 -0.26528 0.28056 C -0.27153 0.30139 -0.26424 0.28056 -0.27448 0.29885 C -0.27726 0.30394 -0.2783 0.31158 -0.28056 0.3169 C -0.28229 0.3213 -0.28542 0.32454 -0.28663 0.32917 C -0.28698 0.33102 -0.28733 0.33334 -0.28802 0.33519 C -0.28889 0.33727 -0.29011 0.33912 -0.29115 0.34121 C -0.29167 0.3426 -0.29219 0.34398 -0.29254 0.34537 " pathEditMode="relative" ptsTypes="AAAAAAAAAAAAAAAAAAAAAAAAAAAAAAAAAAAAAA">
                                      <p:cBhvr>
                                        <p:cTn id="15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12 0.00069 -0.01059 0.00255 -0.01371 0.00394 C -0.01632 0.00509 -0.01875 0.00694 -0.02135 0.00787 C -0.02569 0.00972 -0.03038 0.01042 -0.03489 0.01204 C -0.04201 0.01458 -0.04913 0.01736 -0.05607 0.02014 C -0.0618 0.02222 -0.07916 0.02917 -0.08489 0.03218 C -0.09566 0.03796 -0.1059 0.04491 -0.11684 0.05046 C -0.12083 0.05232 -0.125 0.05394 -0.12882 0.05648 C -0.16319 0.07917 -0.13837 0.06736 -0.1592 0.07662 C -0.16128 0.0787 -0.16302 0.08125 -0.16528 0.08264 C -0.17882 0.09167 -0.16979 0.08194 -0.18038 0.09074 C -0.18264 0.09259 -0.18437 0.09491 -0.18646 0.09676 C -0.18802 0.09815 -0.18958 0.09931 -0.19097 0.10093 C -0.19271 0.10278 -0.19375 0.10532 -0.19566 0.10694 C -0.20382 0.11366 -0.20156 0.10764 -0.20764 0.11505 C -0.21146 0.11944 -0.21475 0.12431 -0.21823 0.12917 L -0.22291 0.13519 L -0.22587 0.13912 C -0.22743 0.1412 -0.22934 0.14282 -0.23038 0.14537 C -0.23194 0.14861 -0.23316 0.15232 -0.23489 0.15532 C -0.23628 0.15764 -0.23819 0.15926 -0.23958 0.16134 C -0.24132 0.16458 -0.24218 0.16852 -0.24409 0.17153 C -0.2467 0.17593 -0.25052 0.17917 -0.25312 0.18357 C -0.25625 0.18912 -0.25937 0.19421 -0.26232 0.19977 L -0.26823 0.21204 C -0.26909 0.21597 -0.26996 0.22199 -0.27135 0.22616 C -0.27222 0.22894 -0.27326 0.23148 -0.2743 0.23426 C -0.27621 0.23819 -0.27864 0.2419 -0.28038 0.2463 C -0.28177 0.24954 -0.28229 0.25301 -0.2835 0.25625 C -0.28489 0.26042 -0.28663 0.26435 -0.28802 0.26852 C -0.28871 0.27037 -0.28871 0.27269 -0.28958 0.27454 C -0.2908 0.27755 -0.29253 0.27986 -0.29409 0.28264 C -0.29791 0.30324 -0.29271 0.27755 -0.29861 0.29884 C -0.2993 0.30139 -0.29948 0.30417 -0.30017 0.30694 C -0.30295 0.31921 -0.30243 0.3169 -0.30625 0.32708 C -0.30677 0.32963 -0.30659 0.33287 -0.30764 0.33519 C -0.30868 0.33704 -0.31146 0.33704 -0.31232 0.33912 C -0.31406 0.34352 -0.31423 0.34861 -0.31528 0.35324 C -0.31701 0.36088 -0.31632 0.35833 -0.31979 0.36551 C -0.32239 0.37546 -0.32257 0.37917 -0.32743 0.38773 C -0.33073 0.39329 -0.33455 0.39838 -0.33802 0.4037 C -0.33906 0.4125 -0.33993 0.4213 -0.34097 0.43009 C -0.34149 0.43287 -0.34218 0.43542 -0.34253 0.43819 C -0.34323 0.44421 -0.34305 0.45023 -0.34409 0.45625 C -0.34757 0.47639 -0.34705 0.45648 -0.34705 0.46852 " pathEditMode="relative" ptsTypes="AAAAAAAAAAAAAAAAAAAAAAAAAAAAAAAAAAAAAAAAAAAAA">
                                      <p:cBhvr>
                                        <p:cTn id="18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0.00116 -0.00521 0.00232 -0.00764 0.00394 C -0.00938 0.00509 -0.01076 0.00648 -0.01215 0.00787 C -0.01736 0.0132 -0.02188 0.01968 -0.02743 0.02407 C -0.03264 0.02847 -0.03646 0.03079 -0.04097 0.03634 C -0.04306 0.03866 -0.04479 0.0419 -0.04705 0.04445 C -0.04948 0.04699 -0.0592 0.05463 -0.06215 0.05857 C -0.06354 0.06019 -0.06389 0.06273 -0.06528 0.06458 C -0.06701 0.0669 -0.06927 0.06852 -0.07135 0.0706 C -0.0724 0.07176 -0.07326 0.07338 -0.07431 0.07454 C -0.07569 0.07616 -0.0776 0.07708 -0.07882 0.0787 C -0.09219 0.09653 -0.07569 0.07732 -0.08646 0.09491 C -0.08958 0.1 -0.09358 0.1044 -0.09705 0.10903 L -0.10156 0.11505 C -0.10365 0.11782 -0.10521 0.12107 -0.10764 0.12315 C -0.1092 0.12454 -0.11076 0.1257 -0.11215 0.12708 C -0.11892 0.13472 -0.11493 0.13218 -0.12135 0.14144 C -0.12465 0.1463 -0.12882 0.15023 -0.13194 0.15556 C -0.13385 0.1588 -0.13611 0.16204 -0.13802 0.16551 C -0.13958 0.16875 -0.14063 0.17269 -0.14253 0.1757 C -0.14427 0.1787 -0.1467 0.18079 -0.14861 0.1838 C -0.16111 0.20486 -0.14809 0.1875 -0.16059 0.20602 C -0.16302 0.20949 -0.1658 0.2125 -0.16823 0.2162 C -0.17049 0.21921 -0.17205 0.22315 -0.17431 0.22616 C -0.17865 0.23241 -0.18438 0.23727 -0.18802 0.24445 C -0.19878 0.26597 -0.18194 0.2331 -0.19549 0.25648 C -0.20747 0.27685 -0.19705 0.26065 -0.20469 0.27662 C -0.2059 0.27963 -0.20764 0.28195 -0.2092 0.28472 C -0.21128 0.28889 -0.21406 0.29236 -0.21528 0.29699 C -0.2158 0.29884 -0.2158 0.30139 -0.21667 0.30301 C -0.21788 0.30486 -0.21979 0.30579 -0.22135 0.30695 C -0.22344 0.31134 -0.22639 0.31736 -0.22882 0.32107 C -0.23125 0.32477 -0.23438 0.32732 -0.23646 0.33125 C -0.24063 0.33912 -0.24097 0.34537 -0.24392 0.35347 C -0.24479 0.35579 -0.24618 0.35741 -0.24705 0.35949 C -0.25451 0.3794 -0.24601 0.36181 -0.25313 0.3757 C -0.25365 0.37847 -0.25382 0.38125 -0.25469 0.3838 C -0.25538 0.38611 -0.2566 0.38773 -0.25764 0.38982 C -0.2592 0.39329 -0.26059 0.39676 -0.26215 0.4 C -0.26354 0.40278 -0.26528 0.40532 -0.26667 0.4081 C -0.26979 0.41366 -0.26927 0.41296 -0.27118 0.41829 " pathEditMode="relative" ptsTypes="AAAAAAAAAAAAAAAAAAAAAAAAAAAAAAAAAAAAAAAAA">
                                      <p:cBhvr>
                                        <p:cTn id="20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0.02338 -0.00069 0.04699 -0.00156 0.0706 C -0.00173 0.07338 -0.0026 0.07593 -0.00312 0.07871 C -0.00364 0.08195 -0.00399 0.08542 -0.00468 0.08889 C -0.00503 0.09144 -0.00573 0.09422 -0.00607 0.09676 C -0.00746 0.10486 -0.00781 0.11158 -0.01076 0.11898 C -0.01163 0.12176 -0.01284 0.12431 -0.01371 0.12709 C -0.01441 0.12986 -0.01423 0.13287 -0.01527 0.13519 C -0.01632 0.13773 -0.01823 0.13935 -0.01979 0.14121 C -0.02187 0.14954 -0.02118 0.14861 -0.02586 0.15741 C -0.02864 0.16297 -0.03229 0.16783 -0.03489 0.17361 C -0.03802 0.18033 -0.04132 0.18681 -0.04409 0.19375 C -0.04548 0.19792 -0.0467 0.20232 -0.04861 0.20602 C -0.05017 0.20903 -0.05295 0.21088 -0.05468 0.21412 C -0.05659 0.21783 -0.05746 0.22223 -0.0592 0.22616 C -0.06041 0.22917 -0.06232 0.23148 -0.06371 0.23426 C -0.06649 0.23935 -0.06805 0.24352 -0.07135 0.24838 C -0.07465 0.25324 -0.07829 0.25787 -0.08194 0.2625 C -0.08385 0.26528 -0.08645 0.26736 -0.08802 0.2706 C -0.08941 0.27408 -0.09062 0.27778 -0.09253 0.28079 C -0.09566 0.28588 -0.10086 0.28889 -0.10312 0.29491 C -0.10468 0.29885 -0.1052 0.30371 -0.10763 0.30695 C -0.11145 0.31204 -0.11666 0.31528 -0.12135 0.31922 L -0.14097 0.33519 C -0.14791 0.34121 -0.15312 0.34676 -0.16076 0.35139 C -0.16909 0.35648 -0.17812 0.35996 -0.18645 0.36551 C -0.18941 0.3676 -0.1927 0.36922 -0.19548 0.37153 C -0.19826 0.37385 -0.20017 0.37778 -0.20312 0.37963 C -0.20538 0.38125 -0.20816 0.38102 -0.21076 0.38172 C -0.21232 0.38218 -0.21371 0.3831 -0.21527 0.3838 C -0.22066 0.38866 -0.21805 0.38773 -0.22274 0.38773 " pathEditMode="relative" ptsTypes="AAAAAAAAAAAAAAAAAAAAAAAAAAAAAAA">
                                      <p:cBhvr>
                                        <p:cTn id="23" dur="1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C -0.00521 0.00879 -0.00972 0.01828 -0.0151 0.02685 C -0.01719 0.02986 -0.02031 0.03125 -0.02257 0.03426 C -0.0316 0.04606 -0.02917 0.04606 -0.03733 0.06111 C -0.04809 0.08055 -0.0434 0.06504 -0.05469 0.09213 C -0.06007 0.10439 -0.06615 0.11666 -0.06979 0.13032 C -0.07639 0.15602 -0.07569 0.15717 -0.08941 0.18426 C -0.09288 0.19074 -0.09566 0.19791 -0.09931 0.20347 C -0.10243 0.20787 -0.10642 0.21018 -0.10938 0.21504 C -0.1151 0.22477 -0.11962 0.23518 -0.12448 0.24583 C -0.12951 0.25787 -0.13177 0.26273 -0.13663 0.27662 C -0.13837 0.28148 -0.13941 0.28727 -0.14184 0.29213 C -0.15087 0.31203 -0.1474 0.2949 -0.15399 0.31504 C -0.15608 0.32129 -0.1566 0.32824 -0.1592 0.33449 C -0.16337 0.34514 -0.16736 0.3574 -0.17396 0.36481 C -0.17726 0.36875 -0.18108 0.37199 -0.18385 0.37639 C -0.18785 0.38333 -0.19097 0.39189 -0.19375 0.39977 C -0.19497 0.40324 -0.19462 0.4081 -0.19618 0.41111 C -0.19896 0.41689 -0.2033 0.42083 -0.20608 0.42662 C -0.21354 0.44166 -0.2092 0.44421 -0.21597 0.46111 C -0.21806 0.46574 -0.22118 0.46852 -0.22344 0.47291 C -0.22622 0.47777 -0.23073 0.48842 -0.23073 0.48889 " pathEditMode="relative" rAng="0" ptsTypes="AAAAAAAAAAAAAAAAAAAAAA">
                                      <p:cBhvr>
                                        <p:cTn id="25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-0.01805 -0.00173 -0.00995 0 -0.04676 C 0.00052 -0.05509 0.0007 -0.05393 0.00243 -0.05185 " pathEditMode="relative" ptsTypes="AAA">
                                      <p:cBhvr>
                                        <p:cTn id="129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-0.01805 -0.00173 -0.00995 0 -0.04676 C 0.00052 -0.05509 0.0007 -0.05393 0.00243 -0.05185 " pathEditMode="relative" ptsTypes="AAA">
                                      <p:cBhvr>
                                        <p:cTn id="13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-0.01805 -0.00173 -0.00995 0 -0.04676 C 0.00052 -0.05509 0.0007 -0.05393 0.00243 -0.05185 " pathEditMode="relative" ptsTypes="AAA">
                                      <p:cBhvr>
                                        <p:cTn id="13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78 0.00047 0.00555 0.00116 0.00851 0.00185 C 0.0092 0.00209 0.00989 0.00278 0.01076 0.00301 C 0.01198 0.00347 0.01337 0.00371 0.01458 0.00394 C 0.01649 0.0044 0.01823 0.00463 0.02014 0.00509 C 0.02153 0.00533 0.02309 0.00579 0.02465 0.00602 C 0.02552 0.00648 0.02621 0.00695 0.02708 0.00718 C 0.02969 0.00787 0.03472 0.00903 0.03785 0.01019 C 0.03941 0.01088 0.04253 0.01227 0.04253 0.01227 C 0.04323 0.01297 0.04392 0.01389 0.04479 0.01435 C 0.04583 0.01505 0.04687 0.01505 0.04791 0.01551 C 0.05347 0.01759 0.04635 0.01551 0.05416 0.01759 C 0.05937 0.02107 0.05503 0.01852 0.06041 0.0206 C 0.06198 0.0213 0.06337 0.02246 0.06493 0.02269 L 0.0743 0.02384 C 0.08212 0.02338 0.08976 0.02338 0.09757 0.02269 C 0.09861 0.02269 0.09965 0.02199 0.10069 0.02176 C 0.10555 0.01968 0.10521 0.02176 0.10521 0.01852 " pathEditMode="relative" ptsTypes="AAAAAAAAAAAAAAAAAA">
                                      <p:cBhvr>
                                        <p:cTn id="1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78 0.00047 0.00555 0.00116 0.00851 0.00185 C 0.0092 0.00209 0.00989 0.00278 0.01076 0.00301 C 0.01198 0.00347 0.01337 0.00371 0.01458 0.00394 C 0.01649 0.0044 0.01823 0.00463 0.02014 0.00509 C 0.02153 0.00533 0.02309 0.00579 0.02465 0.00602 C 0.02552 0.00648 0.02621 0.00695 0.02708 0.00718 C 0.02969 0.00787 0.03472 0.00903 0.03785 0.01019 C 0.03941 0.01088 0.04253 0.01227 0.04253 0.01227 C 0.04323 0.01297 0.04392 0.01389 0.04479 0.01435 C 0.04583 0.01505 0.04687 0.01505 0.04791 0.01551 C 0.05347 0.01759 0.04635 0.01551 0.05416 0.01759 C 0.05937 0.02107 0.05503 0.01852 0.06041 0.0206 C 0.06198 0.0213 0.06337 0.02246 0.06493 0.02269 L 0.0743 0.02384 C 0.08212 0.02338 0.08976 0.02338 0.09757 0.02269 C 0.09861 0.02269 0.09965 0.02199 0.10069 0.02176 C 0.10555 0.01968 0.10521 0.02176 0.10521 0.01852 " pathEditMode="relative" ptsTypes="AAAAAAAAAAAAAAAAAA">
                                      <p:cBhvr>
                                        <p:cTn id="13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78 0.00047 0.00555 0.00116 0.00851 0.00185 C 0.0092 0.00209 0.00989 0.00278 0.01076 0.00301 C 0.01198 0.00347 0.01337 0.00371 0.01458 0.00394 C 0.01649 0.0044 0.01823 0.00463 0.02014 0.00509 C 0.02153 0.00533 0.02309 0.00579 0.02465 0.00602 C 0.02552 0.00648 0.02621 0.00695 0.02708 0.00718 C 0.02969 0.00787 0.03472 0.00903 0.03785 0.01019 C 0.03941 0.01088 0.04253 0.01227 0.04253 0.01227 C 0.04323 0.01297 0.04392 0.01389 0.04479 0.01435 C 0.04583 0.01505 0.04687 0.01505 0.04791 0.01551 C 0.05347 0.01759 0.04635 0.01551 0.05416 0.01759 C 0.05937 0.02107 0.05503 0.01852 0.06041 0.0206 C 0.06198 0.0213 0.06337 0.02246 0.06493 0.02269 L 0.0743 0.02384 C 0.08212 0.02338 0.08976 0.02338 0.09757 0.02269 C 0.09861 0.02269 0.09965 0.02199 0.10069 0.02176 C 0.10555 0.01968 0.10521 0.02176 0.10521 0.01852 " pathEditMode="relative" ptsTypes="AAAAAAAAAAAAAAAAAA">
                                      <p:cBhvr>
                                        <p:cTn id="139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78 0.00047 0.00555 0.00116 0.00851 0.00185 C 0.0092 0.00209 0.00989 0.00278 0.01076 0.00301 C 0.01198 0.00347 0.01337 0.00371 0.01458 0.00394 C 0.01649 0.0044 0.01823 0.00463 0.02014 0.00509 C 0.02153 0.00533 0.02309 0.00579 0.02465 0.00602 C 0.02552 0.00648 0.02621 0.00695 0.02708 0.00718 C 0.02969 0.00787 0.03472 0.00903 0.03785 0.01019 C 0.03941 0.01088 0.04253 0.01227 0.04253 0.01227 C 0.04323 0.01297 0.04392 0.01389 0.04479 0.01435 C 0.04583 0.01505 0.04687 0.01505 0.04791 0.01551 C 0.05347 0.01759 0.04635 0.01551 0.05416 0.01759 C 0.05937 0.02107 0.05503 0.01852 0.06041 0.0206 C 0.06198 0.0213 0.06337 0.02246 0.06493 0.02269 L 0.0743 0.02384 C 0.08212 0.02338 0.08976 0.02338 0.09757 0.02269 C 0.09861 0.02269 0.09965 0.02199 0.10069 0.02176 C 0.10555 0.01968 0.10521 0.02176 0.10521 0.01852 " pathEditMode="relative" ptsTypes="AAAAAAAAAAAAAAAAAA">
                                      <p:cBhvr>
                                        <p:cTn id="141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0.00162 -0.00052 0.00347 -0.00069 0.00509 C -0.00087 0.00671 -0.00122 0.0081 -0.00139 0.00949 C -0.00174 0.01157 -0.00191 0.01365 -0.00208 0.01574 C -0.00226 0.01713 -0.0026 0.01852 -0.00278 0.02014 C -0.00295 0.02176 -0.00312 0.02361 -0.00347 0.02546 C -0.00365 0.02939 -0.00399 0.03356 -0.00399 0.03773 C -0.00399 0.04352 -0.00347 0.0493 -0.00347 0.05532 " pathEditMode="relative" ptsTypes="AAAAAAAA">
                                      <p:cBhvr>
                                        <p:cTn id="143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0.00162 -0.00052 0.00347 -0.00069 0.00509 C -0.00087 0.00671 -0.00122 0.0081 -0.00139 0.00949 C -0.00174 0.01157 -0.00191 0.01365 -0.00208 0.01574 C -0.00226 0.01713 -0.0026 0.01852 -0.00278 0.02014 C -0.00295 0.02176 -0.00312 0.02361 -0.00347 0.02546 C -0.00365 0.02939 -0.00399 0.03356 -0.00399 0.03773 C -0.00399 0.04352 -0.00347 0.0493 -0.00347 0.05532 " pathEditMode="relative" ptsTypes="AAAAAAAA">
                                      <p:cBhvr>
                                        <p:cTn id="145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0.00162 -0.00052 0.00347 -0.00069 0.00509 C -0.00087 0.00671 -0.00122 0.0081 -0.00139 0.00949 C -0.00174 0.01157 -0.00191 0.01365 -0.00208 0.01574 C -0.00226 0.01713 -0.0026 0.01852 -0.00278 0.02014 C -0.00295 0.02176 -0.00312 0.02361 -0.00347 0.02546 C -0.00365 0.02939 -0.00399 0.03356 -0.00399 0.03773 C -0.00399 0.04352 -0.00347 0.0493 -0.00347 0.05532 " pathEditMode="relative" ptsTypes="AAAAAAAA">
                                      <p:cBhvr>
                                        <p:cTn id="14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0.00162 -0.00052 0.00347 -0.00069 0.00509 C -0.00087 0.00671 -0.00122 0.0081 -0.00139 0.00949 C -0.00174 0.01157 -0.00191 0.01365 -0.00208 0.01574 C -0.00226 0.01713 -0.0026 0.01852 -0.00278 0.02014 C -0.00295 0.02176 -0.00312 0.02361 -0.00347 0.02546 C -0.00365 0.02939 -0.00399 0.03356 -0.00399 0.03773 C -0.00399 0.04352 -0.00347 0.0493 -0.00347 0.05532 " pathEditMode="relative" ptsTypes="AAAAAAAA">
                                      <p:cBhvr>
                                        <p:cTn id="14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2 -0.00208 0.00261 -0.00417 0.00382 -0.00625 C 0.00695 -0.01181 0.00486 -0.00926 0.00712 -0.01412 C 0.00955 -0.01921 0.00851 -0.01597 0.01042 -0.02037 C 0.01094 -0.02153 0.01111 -0.02269 0.01181 -0.02384 C 0.0132 -0.02662 0.01493 -0.02894 0.01632 -0.03171 C 0.01684 -0.03264 0.01736 -0.03333 0.01771 -0.03426 C 0.01789 -0.03519 0.01806 -0.03611 0.01823 -0.03704 C 0.01858 -0.03796 0.01927 -0.03866 0.01962 -0.03958 C 0.02205 -0.0463 0.01754 -0.03727 0.02223 -0.0456 C 0.02379 -0.05602 0.02188 -0.04329 0.02361 -0.05625 C 0.02379 -0.0588 0.02483 -0.06366 0.02483 -0.06597 C 0.025 -0.06875 0.02483 -0.07176 0.02483 -0.07454 " pathEditMode="relative" ptsTypes="AAAAAAAAAAAAA">
                                      <p:cBhvr>
                                        <p:cTn id="15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2 -0.00208 0.00261 -0.00417 0.00382 -0.00625 C 0.00695 -0.01181 0.00486 -0.00926 0.00712 -0.01412 C 0.00955 -0.01921 0.00851 -0.01597 0.01042 -0.02037 C 0.01094 -0.02153 0.01111 -0.02269 0.01181 -0.02384 C 0.0132 -0.02662 0.01493 -0.02894 0.01632 -0.03171 C 0.01684 -0.03264 0.01736 -0.03333 0.01771 -0.03426 C 0.01789 -0.03519 0.01806 -0.03611 0.01823 -0.03704 C 0.01858 -0.03796 0.01927 -0.03866 0.01962 -0.03958 C 0.02205 -0.0463 0.01754 -0.03727 0.02223 -0.0456 C 0.02379 -0.05602 0.02188 -0.04329 0.02361 -0.05625 C 0.02379 -0.0588 0.02483 -0.06366 0.02483 -0.06597 C 0.025 -0.06875 0.02483 -0.07176 0.02483 -0.07454 " pathEditMode="relative" ptsTypes="AAAAAAAAAAAAA">
                                      <p:cBhvr>
                                        <p:cTn id="153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2 -0.00208 0.00261 -0.00417 0.00382 -0.00625 C 0.00695 -0.01181 0.00486 -0.00926 0.00712 -0.01412 C 0.00955 -0.01921 0.00851 -0.01597 0.01042 -0.02037 C 0.01094 -0.02153 0.01111 -0.02269 0.01181 -0.02384 C 0.0132 -0.02662 0.01493 -0.02894 0.01632 -0.03171 C 0.01684 -0.03264 0.01736 -0.03333 0.01771 -0.03426 C 0.01789 -0.03519 0.01806 -0.03611 0.01823 -0.03704 C 0.01858 -0.03796 0.01927 -0.03866 0.01962 -0.03958 C 0.02205 -0.0463 0.01754 -0.03727 0.02223 -0.0456 C 0.02379 -0.05602 0.02188 -0.04329 0.02361 -0.05625 C 0.02379 -0.0588 0.02483 -0.06366 0.02483 -0.06597 C 0.025 -0.06875 0.02483 -0.07176 0.02483 -0.07454 " pathEditMode="relative" ptsTypes="AAAAAAAAAAAAA">
                                      <p:cBhvr>
                                        <p:cTn id="15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602 0.00122 -0.0118 0.00191 -0.01759 C 0.00226 -0.0206 0.00295 -0.02338 0.0033 -0.02639 C 0.00417 -0.03958 0.00417 -0.05278 0.00521 -0.06574 C 0.00538 -0.06875 0.00556 -0.07176 0.0059 -0.07453 C 0.00608 -0.07615 0.00625 -0.07754 0.0066 -0.07893 C 0.00677 -0.07986 0.00729 -0.08148 0.00729 -0.08148 " pathEditMode="relative" ptsTypes="AAAAAAA">
                                      <p:cBhvr>
                                        <p:cTn id="15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023 -0.00451 0.00024 -0.00659 -0.00069 C -0.00816 -0.00138 -0.00937 -0.00324 -0.01076 -0.00463 C -0.0118 -0.00532 -0.01302 -0.00578 -0.01406 -0.00671 C -0.01493 -0.00763 -0.0158 -0.00856 -0.01684 -0.00949 C -0.01736 -0.00995 -0.01788 -0.01018 -0.0184 -0.01064 C -0.01909 -0.01111 -0.01979 -0.0118 -0.02048 -0.01226 C -0.02083 -0.0125 -0.02135 -0.01273 -0.0217 -0.01273 C -0.02378 -0.01342 -0.02534 -0.01365 -0.02743 -0.01388 C -0.03385 -0.01481 -0.03142 -0.01435 -0.03923 -0.01435 " pathEditMode="relative" ptsTypes="AAAAAAAAAA">
                                      <p:cBhvr>
                                        <p:cTn id="15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023 -0.00451 0.00024 -0.00659 -0.00069 C -0.00816 -0.00138 -0.00937 -0.00324 -0.01076 -0.00463 C -0.0118 -0.00532 -0.01302 -0.00578 -0.01406 -0.00671 C -0.01493 -0.00763 -0.0158 -0.00856 -0.01684 -0.00949 C -0.01736 -0.00995 -0.01788 -0.01018 -0.0184 -0.01064 C -0.01909 -0.01111 -0.01979 -0.0118 -0.02048 -0.01226 C -0.02083 -0.0125 -0.02135 -0.01273 -0.0217 -0.01273 C -0.02378 -0.01342 -0.02534 -0.01365 -0.02743 -0.01388 C -0.03385 -0.01481 -0.03142 -0.01435 -0.03923 -0.01435 " pathEditMode="relative" ptsTypes="AAAAAAAAAA">
                                      <p:cBhvr>
                                        <p:cTn id="16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023 -0.00451 0.00024 -0.00659 -0.00069 C -0.00816 -0.00138 -0.00937 -0.00324 -0.01076 -0.00463 C -0.0118 -0.00532 -0.01302 -0.00578 -0.01406 -0.00671 C -0.01493 -0.00763 -0.0158 -0.00856 -0.01684 -0.00949 C -0.01736 -0.00995 -0.01788 -0.01018 -0.0184 -0.01064 C -0.01909 -0.01111 -0.01979 -0.0118 -0.02048 -0.01226 C -0.02083 -0.0125 -0.02135 -0.01273 -0.0217 -0.01273 C -0.02378 -0.01342 -0.02534 -0.01365 -0.02743 -0.01388 C -0.03385 -0.01481 -0.03142 -0.01435 -0.03923 -0.01435 " pathEditMode="relative" ptsTypes="AAAAAAAAAA">
                                      <p:cBhvr>
                                        <p:cTn id="163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023 -0.00451 0.00024 -0.00659 -0.00069 C -0.00816 -0.00138 -0.00937 -0.00324 -0.01076 -0.00463 C -0.0118 -0.00532 -0.01302 -0.00578 -0.01406 -0.00671 C -0.01493 -0.00763 -0.0158 -0.00856 -0.01684 -0.00949 C -0.01736 -0.00995 -0.01788 -0.01018 -0.0184 -0.01064 C -0.01909 -0.01111 -0.01979 -0.0118 -0.02048 -0.01226 C -0.02083 -0.0125 -0.02135 -0.01273 -0.0217 -0.01273 C -0.02378 -0.01342 -0.02534 -0.01365 -0.02743 -0.01388 C -0.03385 -0.01481 -0.03142 -0.01435 -0.03923 -0.01435 " pathEditMode="relative" ptsTypes="AAAAAAAAAA">
                                      <p:cBhvr>
                                        <p:cTn id="165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023 -0.00451 0.00024 -0.00659 -0.00069 C -0.00816 -0.00138 -0.00937 -0.00324 -0.01076 -0.00463 C -0.0118 -0.00532 -0.01302 -0.00578 -0.01406 -0.00671 C -0.01493 -0.00763 -0.0158 -0.00856 -0.01684 -0.00949 C -0.01736 -0.00995 -0.01788 -0.01018 -0.0184 -0.01064 C -0.01909 -0.01111 -0.01979 -0.0118 -0.02048 -0.01226 C -0.02083 -0.0125 -0.02135 -0.01273 -0.0217 -0.01273 C -0.02378 -0.01342 -0.02534 -0.01365 -0.02743 -0.01388 C -0.03385 -0.01481 -0.03142 -0.01435 -0.03923 -0.01435 " pathEditMode="relative" ptsTypes="AAAAAAAAAA">
                                      <p:cBhvr>
                                        <p:cTn id="16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023 -0.00451 0.00024 -0.00659 -0.00069 C -0.00816 -0.00138 -0.00937 -0.00324 -0.01076 -0.00463 C -0.0118 -0.00532 -0.01302 -0.00578 -0.01406 -0.00671 C -0.01493 -0.00763 -0.0158 -0.00856 -0.01684 -0.00949 C -0.01736 -0.00995 -0.01788 -0.01018 -0.0184 -0.01064 C -0.01909 -0.01111 -0.01979 -0.0118 -0.02048 -0.01226 C -0.02083 -0.0125 -0.02135 -0.01273 -0.0217 -0.01273 C -0.02378 -0.01342 -0.02534 -0.01365 -0.02743 -0.01388 C -0.03385 -0.01481 -0.03142 -0.01435 -0.03923 -0.01435 " pathEditMode="relative" ptsTypes="AAAAAAAAAA">
                                      <p:cBhvr>
                                        <p:cTn id="16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1 0.01296 0.00156 0.02523 0.00503 0.0375 C 0.00851 0.04931 0.00885 0.0456 0.01267 0.05625 C 0.01371 0.05903 0.01441 0.06204 0.01528 0.06482 C 0.01736 0.0706 0.0191 0.07662 0.0217 0.08195 C 0.03351 0.10556 0.02118 0.08125 0.03073 0.09908 C 0.0316 0.1007 0.03229 0.10255 0.03333 0.10417 C 0.04236 0.11852 0.0309 0.09769 0.04358 0.11597 C 0.04635 0.12037 0.04826 0.1257 0.05121 0.12986 C 0.06215 0.14421 0.05035 0.12755 0.06146 0.14861 C 0.0625 0.15046 0.06424 0.15185 0.06528 0.1537 C 0.06632 0.15533 0.06684 0.15741 0.06788 0.1588 C 0.07795 0.17222 0.06858 0.15602 0.07691 0.16898 C 0.0783 0.1713 0.07899 0.17408 0.08073 0.17593 C 0.08385 0.1794 0.09097 0.18449 0.09097 0.18449 C 0.09358 0.18889 0.09531 0.19468 0.09861 0.19815 C 0.10035 0.19977 0.10226 0.20116 0.10382 0.20324 C 0.10538 0.20533 0.10625 0.20787 0.10764 0.21019 C 0.1092 0.2125 0.11111 0.21458 0.11285 0.2169 C 0.11458 0.21968 0.11597 0.22269 0.11788 0.22546 C 0.12118 0.23009 0.12483 0.23449 0.12812 0.23912 L 0.13976 0.2544 L 0.14861 0.26644 C 0.14948 0.26806 0.15017 0.27014 0.15121 0.27153 C 0.15243 0.27315 0.15399 0.27338 0.15503 0.275 C 0.15799 0.27917 0.15972 0.28472 0.16285 0.28866 L 0.17309 0.30232 L 0.17691 0.30741 C 0.17812 0.30926 0.17899 0.31181 0.18073 0.3125 L 0.18455 0.31435 C 0.18628 0.31713 0.18785 0.32014 0.18976 0.32292 C 0.1934 0.32824 0.19809 0.33241 0.20121 0.3382 C 0.20885 0.35162 0.20104 0.33912 0.21024 0.35023 C 0.21302 0.35347 0.2151 0.35741 0.21788 0.36042 C 0.22465 0.36759 0.23246 0.37292 0.23854 0.38102 C 0.24288 0.38681 0.24601 0.39167 0.25139 0.3963 C 0.27378 0.41644 0.24184 0.38565 0.26024 0.40324 C 0.26545 0.4081 0.26892 0.41296 0.27569 0.41505 C 0.27639 0.41528 0.28351 0.41759 0.28472 0.41852 C 0.28507 0.41875 0.28472 0.41968 0.28472 0.42037 " pathEditMode="relative" ptsTypes="AAAAAAAAAAAAAAAAAAAAAAAAAAAAAAAAAAAAAAAA">
                                      <p:cBhvr>
                                        <p:cTn id="177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0.00052 0.01019 0.00121 0.03287 0.00417 0.04607 C 0.00555 0.0507 0.00764 0.05509 0.00885 0.05972 C 0.00955 0.0625 0.01007 0.06551 0.01111 0.06829 C 0.01545 0.08125 0.01146 0.06435 0.01562 0.08033 C 0.01667 0.08357 0.01719 0.08704 0.01788 0.09051 C 0.02031 0.09954 0.01979 0.09491 0.02257 0.10255 C 0.02344 0.10463 0.02413 0.10718 0.025 0.10926 C 0.025 0.10949 0.03055 0.12222 0.03177 0.12477 L 0.03403 0.12986 C 0.0349 0.13148 0.03455 0.1338 0.03611 0.13496 L 0.0408 0.13843 C 0.04236 0.14306 0.04583 0.15371 0.04757 0.15718 C 0.04878 0.15903 0.05069 0.16065 0.05226 0.16227 C 0.0566 0.17894 0.05139 0.16435 0.05903 0.17593 C 0.06024 0.17755 0.06007 0.17963 0.06146 0.18125 C 0.06302 0.18264 0.0658 0.18333 0.0684 0.18449 C 0.07326 0.19607 0.06649 0.18218 0.07726 0.19815 C 0.07865 0.19977 0.0783 0.20185 0.07986 0.20347 C 0.08299 0.20648 0.08819 0.20857 0.09097 0.21204 L 0.09566 0.21713 C 0.10052 0.23195 0.0934 0.21551 0.10712 0.23079 L 0.11632 0.24097 L 0.12066 0.24607 C 0.1217 0.24792 0.12187 0.24954 0.12309 0.25116 C 0.12604 0.25556 0.12778 0.25671 0.13212 0.25972 L 0.13472 0.26505 " pathEditMode="relative" rAng="0" ptsTypes="AAAAAAAAAAAAAAAAAAAAAAAAAAA">
                                      <p:cBhvr>
                                        <p:cTn id="179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1324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C 0.00209 0.00277 0.00399 0.00625 0.00625 0.00902 C 0.01424 0.01852 0.00868 0.00879 0.01528 0.01852 C 0.02448 0.03194 0.0099 0.01342 0.0217 0.02777 C 0.02587 0.03912 0.02257 0.0324 0.03073 0.04166 C 0.04202 0.05486 0.03438 0.04745 0.04358 0.05602 C 0.04566 0.05972 0.04757 0.06412 0.05 0.06759 C 0.05295 0.07176 0.0566 0.07592 0.05886 0.08148 C 0.06042 0.08541 0.06129 0.08981 0.06268 0.09328 C 0.06424 0.09676 0.06632 0.0993 0.06788 0.10277 C 0.06927 0.10555 0.07031 0.10902 0.0717 0.11203 C 0.08837 0.14606 0.06875 0.10208 0.08334 0.13541 C 0.0842 0.13912 0.08472 0.14328 0.08577 0.14722 C 0.08889 0.15694 0.09358 0.16481 0.09601 0.17523 C 0.0974 0.18055 0.09861 0.18611 0.1 0.19143 C 0.1 0.19166 0.11024 0.22939 0.11268 0.23819 C 0.11441 0.24467 0.11632 0.25069 0.11788 0.25694 C 0.12084 0.26967 0.12413 0.28171 0.12691 0.29444 C 0.12865 0.30231 0.13056 0.30995 0.13195 0.31782 C 0.13316 0.32384 0.13368 0.33032 0.13455 0.33634 C 0.14063 0.37754 0.13455 0.33264 0.13837 0.36458 C 0.13872 0.36782 0.13924 0.37106 0.13976 0.37384 C 0.14045 0.37847 0.14184 0.38287 0.14219 0.38796 C 0.14271 0.39352 0.14219 0.39884 0.14219 0.40463 " pathEditMode="relative" rAng="0" ptsTypes="AAAAAAAAAAAAAAAAAAAAAAAA">
                                      <p:cBhvr>
                                        <p:cTn id="181" dur="1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"/>
                            </p:stCondLst>
                            <p:childTnLst>
                              <p:par>
                                <p:cTn id="18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17 0.04236 -0.00069 0.08495 -0.00069 0.12755 C -0.00069 0.15347 -0.00052 0.1794 0 0.20532 C 0.00017 0.21088 0.00087 0.21111 0.00174 0.21528 C 0.00208 0.2169 0.00226 0.21829 0.00261 0.21991 C 0.00313 0.22315 0.00417 0.23218 0.00504 0.23426 C 0.00556 0.23565 0.00625 0.23727 0.00677 0.23866 C 0.00712 0.24005 0.00712 0.24167 0.00764 0.24306 C 0.00851 0.24699 0.0099 0.25046 0.01094 0.25417 C 0.01111 0.25532 0.01129 0.25648 0.01181 0.25764 C 0.01215 0.2588 0.01302 0.25972 0.01337 0.26088 C 0.01528 0.2662 0.01285 0.2632 0.01597 0.26991 C 0.01649 0.27107 0.01771 0.27199 0.0184 0.27315 C 0.02153 0.27824 0.01892 0.27616 0.02257 0.2831 C 0.02344 0.28495 0.02483 0.28611 0.02587 0.2875 C 0.02622 0.28866 0.02639 0.28982 0.02674 0.29097 C 0.02795 0.29421 0.02969 0.29607 0.03177 0.29861 C 0.03299 0.30394 0.03195 0.30046 0.0342 0.30532 C 0.03767 0.31273 0.03542 0.30903 0.03924 0.31435 C 0.03958 0.31528 0.03976 0.31644 0.04011 0.31759 C 0.04063 0.31875 0.04132 0.31968 0.04184 0.32083 C 0.04583 0.33287 0.04132 0.32338 0.04514 0.33102 C 0.04601 0.33588 0.04514 0.33426 0.04688 0.33657 " pathEditMode="relative" ptsTypes="AAAAAAAAAAAAAAAAAAAAAAA">
                                      <p:cBhvr>
                                        <p:cTn id="184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78 0.04491 -0.00017 0.01852 0.00504 0.04884 C 0.00608 0.05509 0.0066 0.06181 0.00816 0.06783 C 0.00938 0.07361 0.01181 0.07871 0.0132 0.08426 C 0.01563 0.09491 0.01719 0.10602 0.01927 0.1169 C 0.02032 0.12199 0.0217 0.12685 0.0224 0.13195 C 0.03195 0.19861 0.02205 0.13334 0.02952 0.17546 C 0.03473 0.20417 0.02795 0.17269 0.03455 0.20533 C 0.03559 0.20996 0.03681 0.21435 0.03768 0.21898 C 0.03855 0.22338 0.03889 0.22801 0.03976 0.23264 C 0.04063 0.2375 0.04167 0.24259 0.04271 0.24746 C 0.04375 0.25162 0.04514 0.25556 0.04584 0.25972 C 0.04914 0.27732 0.04688 0.27084 0.04896 0.28704 C 0.0507 0.30116 0.05105 0.29769 0.054 0.31134 C 0.05486 0.31505 0.05539 0.31875 0.05608 0.32222 C 0.05643 0.32477 0.06059 0.35023 0.06216 0.35764 C 0.06302 0.36181 0.06441 0.36574 0.06528 0.36991 C 0.06598 0.37361 0.06632 0.37732 0.06736 0.38079 C 0.0691 0.3882 0.07153 0.39514 0.07344 0.40255 C 0.07414 0.40533 0.07466 0.4081 0.07552 0.41065 C 0.07674 0.41528 0.07848 0.41968 0.07952 0.42431 C 0.08021 0.42755 0.08108 0.43056 0.0816 0.4338 C 0.08386 0.44838 0.08091 0.43866 0.08455 0.44884 C 0.08507 0.45209 0.08698 0.46505 0.08768 0.46644 L 0.09184 0.47477 C 0.09219 0.47662 0.09236 0.47847 0.09271 0.48009 C 0.09549 0.48959 0.09393 0.48171 0.09688 0.48959 C 0.09809 0.49306 0.0974 0.49514 0.1 0.49792 C 0.10105 0.49908 0.10261 0.49954 0.104 0.50046 C 0.10469 0.50185 0.10521 0.50347 0.10608 0.50463 C 0.11042 0.50972 0.11111 0.50949 0.11528 0.51134 C 0.11563 0.51273 0.1158 0.51412 0.11632 0.51551 C 0.11858 0.52153 0.11823 0.51759 0.11823 0.52107 " pathEditMode="relative" ptsTypes="AAAAAAAAAAAAAAAAAAAAAAAAAAAAAAAAA">
                                      <p:cBhvr>
                                        <p:cTn id="186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0.10347 -0.00086 0.0618 0.00504 0.125 C 0.0073 0.14907 0.00452 0.12268 0.00799 0.14676 C 0.0099 0.15879 0.00886 0.16597 0.01216 0.1794 L 0.01528 0.19167 C 0.01632 0.20139 0.01545 0.2 0.01823 0.2081 C 0.01927 0.21088 0.0198 0.21389 0.02136 0.2162 C 0.0224 0.21782 0.02396 0.21805 0.02535 0.21898 C 0.02605 0.21991 0.02691 0.2206 0.02743 0.22176 C 0.029 0.2243 0.03056 0.22824 0.0316 0.23125 C 0.03195 0.23241 0.03195 0.23403 0.03247 0.23518 C 0.04705 0.26898 0.06198 0.30231 0.07639 0.33588 C 0.07865 0.3412 0.08073 0.34676 0.08247 0.35231 C 0.08507 0.36018 0.0842 0.36157 0.08664 0.36991 C 0.08733 0.37292 0.08855 0.37546 0.08959 0.37824 C 0.08837 0.39097 0.0875 0.3912 0.09167 0.40532 C 0.09219 0.40717 0.09393 0.40787 0.0948 0.40949 C 0.09566 0.41111 0.09601 0.41319 0.0967 0.41481 C 0.09809 0.41759 0.09966 0.42014 0.10087 0.42315 C 0.10365 0.4294 0.10226 0.43009 0.10799 0.43518 C 0.10903 0.43611 0.11007 0.43727 0.11111 0.43796 C 0.11233 0.43912 0.11389 0.43958 0.11511 0.44074 C 0.11771 0.44305 0.11719 0.44444 0.11927 0.44745 C 0.12136 0.45069 0.1257 0.45717 0.12934 0.45972 C 0.13108 0.46088 0.13282 0.46157 0.13455 0.4625 C 0.13594 0.46342 0.13733 0.46389 0.13855 0.46528 C 0.1441 0.47083 0.14289 0.47153 0.1467 0.47754 C 0.14775 0.47893 0.14896 0.48009 0.14983 0.48148 C 0.15139 0.48403 0.15382 0.48981 0.15382 0.48981 C 0.15417 0.49467 0.15434 0.49977 0.15486 0.50463 C 0.15504 0.50602 0.15573 0.50741 0.15591 0.50879 C 0.15643 0.51111 0.1566 0.51342 0.15695 0.51551 C 0.15712 0.5169 0.1573 0.51852 0.15799 0.51967 C 0.16129 0.52523 0.16094 0.51991 0.16094 0.52384 " pathEditMode="relative" ptsTypes="AAAAAAAAAAAAAAAAAAAAAAAAAAAAAAAAAA">
                                      <p:cBhvr>
                                        <p:cTn id="1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0.00232 0.00139 0.0044 0.00191 0.00695 C 0.00243 0.00811 0.00243 0.00973 0.00295 0.01111 C 0.00382 0.01273 0.00521 0.01366 0.00608 0.01528 C 0.0073 0.0169 0.00816 0.01898 0.0092 0.02084 C 0.01059 0.02269 0.01216 0.02431 0.01337 0.02639 C 0.01424 0.02755 0.01476 0.02917 0.01545 0.03056 C 0.0165 0.03195 0.01771 0.03311 0.01858 0.03473 C 0.02084 0.0382 0.02309 0.04167 0.02483 0.04584 C 0.02587 0.04815 0.02674 0.0507 0.02795 0.05278 C 0.03091 0.05718 0.03473 0.06065 0.03733 0.06528 C 0.03872 0.0676 0.04011 0.06991 0.0415 0.07223 C 0.04393 0.07547 0.0467 0.07824 0.04879 0.08195 C 0.05018 0.08426 0.05174 0.08635 0.05295 0.08889 C 0.05417 0.09098 0.05486 0.09352 0.05608 0.09584 C 0.05764 0.09838 0.0599 0.1 0.06129 0.10278 C 0.06493 0.10926 0.06754 0.11667 0.07066 0.12361 C 0.0724 0.12732 0.07379 0.13125 0.07587 0.13473 C 0.09584 0.16644 0.079 0.13866 0.0915 0.16111 C 0.09289 0.16343 0.09462 0.16528 0.09566 0.16806 C 0.10521 0.18959 0.09236 0.16644 0.10295 0.18611 C 0.10868 0.1963 0.10573 0.19005 0.11233 0.2 C 0.11389 0.20209 0.11528 0.2044 0.1165 0.20695 C 0.11736 0.20811 0.11771 0.20973 0.11858 0.21111 C 0.11962 0.21227 0.12084 0.2125 0.1217 0.21389 C 0.1382 0.23565 0.11719 0.2088 0.12795 0.22639 C 0.12882 0.22755 0.13021 0.22778 0.13108 0.22917 C 0.13247 0.23079 0.13316 0.23287 0.1342 0.23473 C 0.13993 0.24306 0.13855 0.23889 0.14254 0.24723 C 0.14375 0.24931 0.14462 0.25186 0.14566 0.25417 C 0.14636 0.25556 0.14688 0.25695 0.14775 0.25834 C 0.14914 0.25996 0.15087 0.26065 0.15191 0.2625 L 0.16129 0.27917 C 0.16233 0.28102 0.1632 0.28287 0.16441 0.28473 C 0.16545 0.28611 0.16684 0.28727 0.16754 0.28889 C 0.16858 0.29051 0.16875 0.2926 0.16962 0.29445 C 0.17361 0.30139 0.17223 0.29537 0.17483 0.30278 C 0.1757 0.30486 0.17605 0.30741 0.17691 0.30973 C 0.17813 0.31204 0.17986 0.31412 0.18108 0.31667 C 0.18195 0.31783 0.18264 0.31922 0.18316 0.32084 C 0.1842 0.32292 0.18941 0.33496 0.19045 0.33611 C 0.19184 0.3375 0.19341 0.33843 0.19462 0.34028 C 0.20105 0.34861 0.19445 0.34283 0.20087 0.35278 C 0.20417 0.35764 0.20868 0.36111 0.21129 0.36667 C 0.21962 0.38311 0.21181 0.36852 0.21858 0.37917 C 0.22014 0.38125 0.22136 0.3838 0.22275 0.38611 C 0.22657 0.39121 0.23125 0.39537 0.2342 0.40139 C 0.23837 0.40926 0.23559 0.40417 0.24254 0.41667 L 0.24566 0.42223 C 0.2467 0.42408 0.24757 0.42593 0.24879 0.42778 C 0.24983 0.42917 0.25105 0.43033 0.25191 0.43195 C 0.25278 0.43311 0.25313 0.43473 0.254 0.43611 C 0.25504 0.43727 0.25625 0.43773 0.25712 0.43889 C 0.26702 0.44954 0.25087 0.43449 0.2665 0.44861 L 0.26962 0.45139 C 0.27066 0.45232 0.27188 0.45278 0.27275 0.45417 L 0.28212 0.46667 C 0.28316 0.46806 0.28455 0.46898 0.28525 0.47084 C 0.28733 0.47477 0.2875 0.4757 0.29045 0.47917 C 0.2915 0.4801 0.29254 0.48102 0.29358 0.48195 C 0.29584 0.49051 0.29566 0.48727 0.29566 0.49167 " pathEditMode="relative" ptsTypes="AAAAAAAAAAAAAAAAAAAAAAAAAAAAAAAAAAAAAAAAAAAAAAAAAAAAAAAAAAAAA">
                                      <p:cBhvr>
                                        <p:cTn id="190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2.96296E-6 C 0.00174 0.01389 -0.00052 0.00301 0.00417 0.01528 C 0.00452 0.01643 0.00452 0.01805 0.00521 0.01944 C 0.00591 0.02106 0.0073 0.02199 0.00834 0.02361 C 0.00903 0.02477 0.00938 0.02639 0.01042 0.02778 C 0.01337 0.03171 0.0132 0.02963 0.01667 0.03194 C 0.01771 0.03264 0.01876 0.03333 0.0198 0.03472 C 0.02032 0.03541 0.02049 0.03657 0.02084 0.0375 " pathEditMode="relative" ptsTypes="AAAAAAAA">
                                      <p:cBhvr>
                                        <p:cTn id="193" dur="1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7.40741E-7 C -0.00174 -0.00138 -0.00365 -0.00277 -0.00521 -0.00416 C -0.00643 -0.00555 -0.0073 -0.00717 -0.00834 -0.00833 C -0.00938 -0.00949 -0.01042 -0.01018 -0.01146 -0.01111 C -0.01407 -0.0162 -0.01615 -0.01967 -0.01771 -0.025 L -0.02084 -0.0375 C -0.02206 -0.04236 -0.02119 -0.04074 -0.02292 -0.04305 " pathEditMode="relative" ptsTypes="AAAAAAA">
                                      <p:cBhvr>
                                        <p:cTn id="19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250"/>
                            </p:stCondLst>
                            <p:childTnLst>
                              <p:par>
                                <p:cTn id="1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C -0.00122 -0.00185 -0.00868 -0.01366 -0.01146 -0.01666 C -0.01441 -0.01991 -0.01841 -0.02315 -0.02188 -0.025 C -0.02292 -0.02569 -0.02396 -0.02592 -0.025 -0.02639 C -0.0257 -0.02708 -0.0316 -0.03379 -0.03334 -0.03472 C -0.03473 -0.03565 -0.03611 -0.03565 -0.0375 -0.03611 C -0.03924 -0.0375 -0.04115 -0.03866 -0.04271 -0.04028 C -0.04393 -0.04143 -0.04462 -0.04352 -0.04584 -0.04444 C -0.04723 -0.04537 -0.04861 -0.04537 -0.05 -0.04583 C -0.05209 -0.04768 -0.054 -0.05046 -0.05625 -0.05139 L -0.0625 -0.05416 C -0.06545 -0.05972 -0.06407 -0.05879 -0.06979 -0.06111 C -0.07257 -0.06227 -0.07813 -0.06389 -0.07813 -0.06389 C -0.08837 -0.07291 -0.07969 -0.06643 -0.10625 -0.06528 C -0.10868 -0.06528 -0.11111 -0.06528 -0.11354 -0.06528 " pathEditMode="relative" ptsTypes="AAAAAAAAAAAAAAA">
                                      <p:cBhvr>
                                        <p:cTn id="198" dur="1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00973 C 0.02344 -0.01019 0.02761 -0.00996 0.03178 -0.01088 C 0.03629 -0.01181 0.04046 -0.01389 0.04514 -0.01505 C 0.05296 -0.01737 0.06129 -0.01922 0.06962 -0.02107 C 0.07362 -0.02199 0.08924 -0.02547 0.09289 -0.02616 C 0.09688 -0.02686 0.10035 -0.02732 0.10434 -0.02801 C 0.1165 -0.02963 0.11962 -0.02963 0.13108 -0.03056 C 0.13629 -0.03149 0.14132 -0.03264 0.14671 -0.03311 C 0.15296 -0.03357 0.15955 -0.03357 0.1658 -0.03473 C 0.16684 -0.03496 0.16771 -0.03542 0.1691 -0.03565 C 0.17032 -0.03588 0.17205 -0.03612 0.17344 -0.03658 C 0.17466 -0.03658 0.1757 -0.03704 0.17691 -0.03727 C 0.17813 -0.03774 0.17969 -0.03774 0.18143 -0.0382 C 0.1948 -0.04237 0.1823 -0.03959 0.19254 -0.04167 C 0.19358 -0.04213 0.19462 -0.04306 0.19601 -0.04329 C 0.19879 -0.04399 0.20487 -0.04514 0.20487 -0.04491 C 0.21077 -0.04815 0.20678 -0.0463 0.21702 -0.05024 C 0.21858 -0.0507 0.21962 -0.05162 0.22153 -0.05186 L 0.22605 -0.05278 C 0.22709 -0.05371 0.22796 -0.05463 0.22952 -0.05533 C 0.23021 -0.05579 0.23143 -0.05602 0.23282 -0.05625 C 0.23386 -0.05649 0.23907 -0.05741 0.24046 -0.05787 C 0.24289 -0.05903 0.24445 -0.06088 0.24723 -0.06135 C 0.24914 -0.06158 0.2507 -0.06181 0.25296 -0.06227 C 0.25382 -0.06227 0.25487 -0.06274 0.25625 -0.06297 C 0.25747 -0.06343 0.25921 -0.06366 0.26059 -0.06389 C 0.26181 -0.06412 0.26268 -0.06459 0.26389 -0.06482 C 0.26667 -0.06482 0.2698 -0.06482 0.27327 -0.06482 " pathEditMode="relative" rAng="0" ptsTypes="AAAAAAAAAAAAAAAAAAAAAAAAAAAA">
                                      <p:cBhvr>
                                        <p:cTn id="200" dur="1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2755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1.48148E-6 C -0.00034 0.00463 -0.00034 0.00926 -0.00103 0.01389 C -0.00138 0.01574 -0.0026 0.01736 -0.00312 0.01945 C -0.00416 0.02292 -0.00399 0.0257 -0.0052 0.02917 C -0.0059 0.03056 -0.00676 0.03172 -0.00728 0.03334 C -0.00781 0.03449 -0.00781 0.03611 -0.00833 0.0375 C -0.00919 0.03935 -0.01058 0.04097 -0.01145 0.04306 C -0.01423 0.04884 -0.01284 0.04884 -0.01666 0.05417 C -0.0177 0.05533 -0.01892 0.05579 -0.01978 0.05695 C -0.021 0.0581 -0.02169 0.05996 -0.02291 0.06111 C -0.02499 0.0625 -0.02725 0.0625 -0.02916 0.06389 C -0.03055 0.06482 -0.03211 0.06551 -0.03333 0.06667 C -0.03454 0.06736 -0.03541 0.06852 -0.03645 0.06945 C -0.03819 0.07037 -0.04235 0.07153 -0.04374 0.07222 C -0.04496 0.07246 -0.04583 0.07315 -0.04687 0.07361 C -0.05103 0.07315 -0.05538 0.07292 -0.05937 0.07222 C -0.06163 0.07153 -0.06353 0.07037 -0.06562 0.06945 L -0.06874 0.06806 " pathEditMode="relative" ptsTypes="AAAAAAAAAAAAAAAAAA">
                                      <p:cBhvr>
                                        <p:cTn id="202" dur="1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C 0.00833 0.00209 0.00191 -1.48148E-6 0.01042 0.00417 C 0.01232 0.00509 0.01458 0.00602 0.01667 0.00695 C 0.01771 0.00741 0.01875 0.00741 0.01979 0.00834 L 0.02604 0.01389 L 0.02917 0.01667 C 0.02986 0.01806 0.03021 0.01945 0.03125 0.02084 C 0.03212 0.02199 0.03351 0.02222 0.03437 0.02361 C 0.0401 0.0331 0.02951 0.02246 0.03854 0.03056 L 0.04167 0.02917 " pathEditMode="relative" ptsTypes="AAAAAAAAAA">
                                      <p:cBhvr>
                                        <p:cTn id="205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-2.59259E-6 C -0.00034 0.00278 -0.00034 0.00556 -0.00104 0.00834 C -0.0019 0.01065 -0.0059 0.01621 -0.00729 0.01806 C -0.00868 0.01945 -0.01024 0.02037 -0.01145 0.02223 C -0.01249 0.02338 -0.01284 0.025 -0.01354 0.02639 C -0.01527 0.02894 -0.01874 0.03311 -0.02083 0.03473 C -0.02256 0.03588 -0.02447 0.03635 -0.02604 0.0375 C -0.02725 0.0382 -0.02812 0.03936 -0.02916 0.04028 C -0.0302 0.04074 -0.03124 0.04121 -0.03229 0.04167 C -0.03506 0.0426 -0.03784 0.04352 -0.04062 0.04445 C -0.04201 0.04491 -0.0434 0.04537 -0.04479 0.04584 C -0.0677 0.04954 -0.05034 0.04699 -0.09687 0.04861 L -0.10729 0.05139 C -0.10885 0.05162 -0.11006 0.05278 -0.11145 0.05278 C -0.11475 0.05278 -0.1177 0.05162 -0.12083 0.05139 C -0.12118 0.05116 -0.12152 0.05139 -0.12187 0.05139 " pathEditMode="relative" ptsTypes="AAAAAAAAAAAAAAAA">
                                      <p:cBhvr>
                                        <p:cTn id="208" dur="1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0162 0.00416 -0.00254 0.00625 -0.00439 C 0.021 -0.01759 0.00642 -0.00602 0.01562 -0.01551 C 0.01753 -0.01736 0.01961 -0.01944 0.02187 -0.02106 C 0.02396 -0.02245 0.02708 -0.0243 0.02916 -0.02662 C 0.0309 -0.0287 0.03229 -0.03148 0.03437 -0.03356 C 0.03524 -0.03426 0.03646 -0.03426 0.0375 -0.03495 C 0.05017 -0.04259 0.04149 -0.03842 0.04896 -0.04189 C 0.05816 -0.05092 0.05399 -0.04861 0.06041 -0.05162 C 0.07222 -0.06736 0.05711 -0.04791 0.06875 -0.06134 C 0.07014 -0.06296 0.07135 -0.06504 0.07291 -0.06689 C 0.07482 -0.06921 0.07777 -0.07176 0.08021 -0.07384 C 0.08611 -0.08564 0.07812 -0.07152 0.08541 -0.07939 C 0.08628 -0.08032 0.0868 -0.08217 0.0875 -0.08356 C 0.08524 -0.09213 0.08541 -0.09467 0.08541 -0.09051 " pathEditMode="relative" ptsTypes="AAAAAAAAAAAAAAA">
                                      <p:cBhvr>
                                        <p:cTn id="211" dur="1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0162 0.00416 -0.00254 0.00625 -0.00439 C 0.021 -0.01759 0.00642 -0.00602 0.01562 -0.01551 C 0.01753 -0.01736 0.01961 -0.01944 0.02187 -0.02106 C 0.02396 -0.02245 0.02708 -0.0243 0.02916 -0.02662 C 0.0309 -0.0287 0.03229 -0.03148 0.03437 -0.03356 C 0.03524 -0.03426 0.03646 -0.03426 0.0375 -0.03495 C 0.05017 -0.04259 0.04149 -0.03842 0.04896 -0.04189 C 0.05816 -0.05092 0.05399 -0.04861 0.06041 -0.05162 C 0.07222 -0.06736 0.05711 -0.04791 0.06875 -0.06134 C 0.07014 -0.06296 0.07135 -0.06504 0.07291 -0.06689 C 0.07482 -0.06921 0.07777 -0.07176 0.08021 -0.07384 C 0.08611 -0.08564 0.07812 -0.07152 0.08541 -0.07939 C 0.08628 -0.08032 0.0868 -0.08217 0.0875 -0.08356 C 0.08524 -0.09213 0.08541 -0.09467 0.08541 -0.09051 " pathEditMode="relative" ptsTypes="AAAAAAAAAAAAAAA">
                                      <p:cBhvr>
                                        <p:cTn id="213" dur="1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250"/>
                            </p:stCondLst>
                            <p:childTnLst>
                              <p:par>
                                <p:cTn id="2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0162 L 0.01216 -0.03773 " pathEditMode="relative" rAng="0" ptsTypes="AA">
                                      <p:cBhvr>
                                        <p:cTn id="21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69 0.0044 0.00104 0.00926 0.00225 0.01366 C 0.00295 0.01643 0.00434 0.01875 0.00538 0.02106 C 0.01128 0.03356 0.01267 0.03472 0.02135 0.04861 C 0.02413 0.05301 0.02899 0.06088 0.03159 0.06435 L 0.04357 0.08032 C 0.04514 0.08241 0.04653 0.08472 0.04826 0.08657 C 0.0526 0.09167 0.05694 0.0963 0.06093 0.10139 C 0.06666 0.10903 0.06684 0.10903 0.07205 0.11736 C 0.07291 0.11875 0.07361 0.12037 0.07448 0.12153 C 0.07604 0.12384 0.07778 0.12569 0.07916 0.12801 C 0.08194 0.13218 0.08403 0.13704 0.08715 0.14074 C 0.09271 0.14745 0.09861 0.1537 0.10382 0.16088 L 0.12448 0.18819 C 0.12864 0.19375 0.13021 0.19653 0.13472 0.20093 C 0.13854 0.20486 0.13906 0.20486 0.14271 0.20741 C 0.14323 0.2081 0.14375 0.2088 0.14427 0.20949 C 0.14496 0.21042 0.14514 0.2118 0.14583 0.21273 C 0.14653 0.21343 0.14739 0.21343 0.14826 0.21366 C 0.15052 0.21667 0.15173 0.21875 0.15468 0.22106 C 0.1592 0.22523 0.16458 0.22801 0.16892 0.23287 C 0.17639 0.24074 0.16892 0.23333 0.17916 0.2412 C 0.1809 0.24259 0.18212 0.24468 0.18403 0.24537 C 0.18993 0.24815 0.18264 0.24444 0.18871 0.24861 C 0.18993 0.24954 0.19132 0.25 0.19271 0.25069 C 0.19427 0.25162 0.19739 0.25278 0.19739 0.25278 C 0.20156 0.25833 0.19514 0.25069 0.20382 0.25602 C 0.20642 0.25764 0.2085 0.26042 0.21093 0.2625 C 0.21232 0.26343 0.21371 0.26435 0.21493 0.26551 C 0.21718 0.26805 0.21909 0.2713 0.22118 0.27407 C 0.2217 0.27477 0.22222 0.27546 0.22274 0.27616 C 0.22517 0.2787 0.22778 0.28079 0.23003 0.28356 L 0.23559 0.29097 C 0.23663 0.29236 0.2375 0.29421 0.23871 0.29514 C 0.23941 0.29583 0.24028 0.29676 0.24114 0.29722 C 0.24444 0.3 0.24444 0.2993 0.24826 0.30162 C 0.2493 0.30231 0.25034 0.30301 0.25139 0.3037 C 0.25434 0.30764 0.25243 0.30532 0.25781 0.30995 L 0.26007 0.31204 C 0.26041 0.31319 0.26041 0.31435 0.26093 0.31528 C 0.26128 0.3162 0.26198 0.31667 0.2625 0.31736 C 0.26284 0.31805 0.26302 0.31875 0.26337 0.31968 " pathEditMode="relative" ptsTypes="AAAAAAAAAAAAAAAAAAAAAAAAAAAAAAAAAAAAAAAAAA">
                                      <p:cBhvr>
                                        <p:cTn id="2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03 0.01968 0.01719 0.04028 0.02709 0.05949 C 0.07535 0.15231 0.06025 0.09468 0.11163 0.22523 C 0.12188 0.25139 0.13299 0.27731 0.14271 0.30417 C 0.15104 0.32708 0.15695 0.35139 0.16597 0.37407 C 0.18403 0.41921 0.19514 0.43449 0.22431 0.46713 C 0.229 0.47245 0.23455 0.47593 0.23976 0.48009 C 0.24236 0.48495 0.24445 0.49005 0.24757 0.49444 C 0.28108 0.54097 0.28299 0.54468 0.32431 0.57454 C 0.33316 0.58102 0.33542 0.58356 0.34462 0.5875 C 0.34618 0.58819 0.34792 0.58866 0.34948 0.58889 C 0.35729 0.59028 0.3566 0.59005 0.36129 0.59005 " pathEditMode="relative" ptsTypes="AAAAAAAAAAAA">
                                      <p:cBhvr>
                                        <p:cTn id="222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C -0.00157 -0.00532 -0.00244 -0.01018 -0.00539 -0.01435 C -0.0073 -0.01689 -0.01007 -0.01851 -0.01198 -0.02083 C -0.01389 -0.02314 -0.01528 -0.02615 -0.01719 -0.0287 C -0.01893 -0.03078 -0.02084 -0.03287 -0.02257 -0.03518 C -0.02657 -0.04051 -0.02622 -0.04328 -0.03212 -0.04814 C -0.03455 -0.05 -0.03577 -0.05069 -0.0375 -0.05324 C -0.03994 -0.05694 -0.03976 -0.05879 -0.04271 -0.06226 C -0.04375 -0.06342 -0.04497 -0.06389 -0.04601 -0.06481 C -0.04723 -0.0662 -0.04792 -0.06782 -0.04931 -0.06875 C -0.05191 -0.07129 -0.05539 -0.07245 -0.05764 -0.07523 C -0.0625 -0.08125 -0.05643 -0.07407 -0.06407 -0.08171 C -0.06494 -0.08264 -0.06528 -0.08379 -0.06615 -0.08426 C -0.06789 -0.08541 -0.0698 -0.08611 -0.07153 -0.08703 C -0.07327 -0.08912 -0.07431 -0.09259 -0.07691 -0.09351 L -0.08542 -0.09606 C -0.0915 -0.10092 -0.08559 -0.09676 -0.09167 -0.1 C -0.09323 -0.10069 -0.09445 -0.10185 -0.09584 -0.10254 C -0.09879 -0.1037 -0.10174 -0.10393 -0.10452 -0.10509 C -0.11025 -0.1074 -0.10521 -0.10555 -0.11303 -0.10764 C -0.11441 -0.1081 -0.11598 -0.10856 -0.11719 -0.10902 C -0.12136 -0.11041 -0.1191 -0.11018 -0.12136 -0.11018 " pathEditMode="relative" rAng="0" ptsTypes="AAAAAAAAAAAAAAAAAAAAAA">
                                      <p:cBhvr>
                                        <p:cTn id="225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6" y="-5532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2 -0.00116 0.00243 -0.00209 0.00382 -0.00324 C 0.00451 -0.00371 0.00521 -0.00463 0.00608 -0.0051 C 0.00729 -0.00602 0.00868 -0.00649 0.0099 -0.00718 C 0.01146 -0.00811 0.01285 -0.00949 0.01441 -0.01019 C 0.01545 -0.01088 0.01649 -0.01088 0.01753 -0.01135 C 0.01858 -0.01181 0.01944 -0.01274 0.02049 -0.01343 C 0.02153 -0.01389 0.02257 -0.01389 0.02361 -0.01436 C 0.02517 -0.01505 0.02812 -0.01644 0.02812 -0.01644 C 0.02899 -0.01713 0.02969 -0.01783 0.03038 -0.01852 C 0.03212 -0.01945 0.03507 -0.02014 0.03663 -0.02037 C 0.03785 -0.02107 0.03906 -0.02199 0.04045 -0.02246 C 0.04132 -0.02292 0.04253 -0.02292 0.0434 -0.02361 C 0.04462 -0.02431 0.04549 -0.0257 0.04653 -0.02662 C 0.0474 -0.02732 0.04844 -0.02801 0.04965 -0.02871 C 0.05174 -0.02986 0.05312 -0.02986 0.05573 -0.03056 C 0.05677 -0.03102 0.05764 -0.03125 0.05868 -0.03172 C 0.0592 -0.03264 0.05955 -0.03403 0.06024 -0.03473 C 0.06181 -0.03611 0.06528 -0.03727 0.06719 -0.03774 C 0.06788 -0.03843 0.06875 -0.03912 0.06944 -0.03982 C 0.06997 -0.04051 0.07031 -0.04144 0.07101 -0.0419 C 0.0717 -0.04236 0.07257 -0.0426 0.07326 -0.04283 C 0.08385 -0.05232 0.07292 -0.04236 0.0809 -0.05 C 0.08333 -0.05232 0.08368 -0.05232 0.08628 -0.0551 C 0.08698 -0.05602 0.08785 -0.05695 0.08854 -0.05811 C 0.08924 -0.05949 0.08941 -0.06088 0.0901 -0.06227 C 0.09097 -0.06436 0.09201 -0.06621 0.09306 -0.06829 C 0.09358 -0.06945 0.09427 -0.07014 0.09462 -0.0713 C 0.09514 -0.07338 0.09531 -0.0757 0.09618 -0.07755 C 0.0967 -0.07848 0.0974 -0.0794 0.09774 -0.08056 C 0.09826 -0.08241 0.09931 -0.08658 0.09931 -0.08658 C 0.09913 -0.0875 0.09861 -0.09422 0.09774 -0.09584 C 0.09757 -0.09607 0.09722 -0.09584 0.09687 -0.09584 " pathEditMode="relative" ptsTypes="AAAAAAAAAAAAAAAAAAAAAAAAAAAAAAAAA">
                                      <p:cBhvr>
                                        <p:cTn id="227" dur="1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C 0.00121 -0.00116 0.00243 -0.00209 0.00382 -0.00325 C 0.00451 -0.00371 0.00521 -0.00463 0.00608 -0.0051 C 0.00729 -0.00602 0.00868 -0.00649 0.00989 -0.00718 C 0.01146 -0.00811 0.01285 -0.0095 0.01441 -0.01019 C 0.01545 -0.01088 0.01649 -0.01088 0.01753 -0.01135 C 0.01858 -0.01181 0.01944 -0.01274 0.02048 -0.01343 C 0.02153 -0.01389 0.02257 -0.01389 0.02361 -0.01436 C 0.02517 -0.01505 0.02812 -0.01644 0.02812 -0.01621 C 0.02899 -0.01713 0.02969 -0.01783 0.03038 -0.01852 C 0.03212 -0.01945 0.03507 -0.02014 0.03663 -0.02038 C 0.03785 -0.02107 0.03906 -0.022 0.04045 -0.02246 C 0.04132 -0.02292 0.04253 -0.02292 0.0434 -0.02362 C 0.04462 -0.02431 0.04548 -0.0257 0.04653 -0.02663 C 0.04739 -0.02732 0.04844 -0.02801 0.04965 -0.02871 C 0.05173 -0.02987 0.05312 -0.02987 0.05573 -0.03056 C 0.05677 -0.03102 0.05764 -0.03125 0.05868 -0.03172 C 0.0592 -0.03264 0.05955 -0.03403 0.06024 -0.03473 C 0.0618 -0.03612 0.06528 -0.03727 0.06719 -0.03774 C 0.06788 -0.03843 0.06875 -0.03913 0.06944 -0.03982 C 0.06996 -0.04051 0.07031 -0.04144 0.07101 -0.0419 C 0.0717 -0.04237 0.07257 -0.0426 0.07326 -0.04283 C 0.08385 -0.05232 0.07292 -0.04237 0.0809 -0.05 C 0.08333 -0.05232 0.08368 -0.05232 0.08628 -0.0551 C 0.08698 -0.05602 0.08785 -0.05695 0.08854 -0.05811 C 0.08923 -0.0595 0.08941 -0.06088 0.0901 -0.06227 C 0.09097 -0.06436 0.09201 -0.06621 0.09305 -0.06829 C 0.09358 -0.06945 0.09427 -0.07014 0.09462 -0.0713 C 0.09514 -0.07338 0.09531 -0.0757 0.09618 -0.07755 C 0.0967 -0.07848 0.09739 -0.0794 0.09774 -0.08056 C 0.09826 -0.08241 0.09948 -0.08658 0.09948 -0.08635 C 0.09913 -0.0875 0.09861 -0.09422 0.09774 -0.09584 C 0.09757 -0.09607 0.09722 -0.09584 0.09687 -0.09584 " pathEditMode="relative" rAng="0" ptsTypes="AAAAAAAAAAAAAAAAAAAAAAAAAAAAAAAAA">
                                      <p:cBhvr>
                                        <p:cTn id="229" dur="1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4815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67 0.03101 0.02448 0.06296 0.03802 0.09351 C 0.04184 0.10185 0.04774 0.10787 0.05174 0.11574 C 0.05365 0.11921 0.05521 0.12268 0.05712 0.12592 C 0.06667 0.14189 0.05972 0.1287 0.06858 0.14236 C 0.07049 0.14514 0.07205 0.14861 0.07396 0.15139 C 0.07778 0.15717 0.08229 0.16203 0.08611 0.16782 C 0.08819 0.17083 0.0901 0.17407 0.09236 0.17685 C 0.09427 0.17939 0.09653 0.18148 0.09844 0.18402 C 0.09983 0.18588 0.10087 0.18819 0.10226 0.19004 C 0.10833 0.19838 0.10503 0.19189 0.1099 0.1993 C 0.11076 0.20046 0.11146 0.20185 0.11215 0.20324 C 0.11319 0.20532 0.11389 0.20764 0.1151 0.20949 C 0.11684 0.2118 0.11875 0.21342 0.12049 0.21551 C 0.12448 0.2206 0.12778 0.22615 0.13194 0.23078 L 0.14115 0.24097 C 0.14236 0.24236 0.1441 0.24328 0.14497 0.24514 C 0.14601 0.24699 0.1467 0.2493 0.14809 0.25115 C 0.14948 0.25324 0.15156 0.25439 0.1533 0.25625 C 0.15486 0.25787 0.15642 0.25949 0.15799 0.26134 C 0.17656 0.28402 0.14983 0.25301 0.16701 0.27152 C 0.16823 0.27268 0.16892 0.2743 0.17014 0.27546 C 0.17101 0.27639 0.17222 0.27685 0.17326 0.27754 C 0.17969 0.28287 0.17257 0.2787 0.18003 0.28264 C 0.18333 0.2868 0.18281 0.28657 0.18767 0.29074 C 0.19444 0.29652 0.20729 0.3074 0.21597 0.31319 C 0.21875 0.31504 0.22153 0.31643 0.22431 0.31828 C 0.23698 0.32639 0.2309 0.3243 0.23889 0.32639 C 0.24062 0.32754 0.24271 0.3287 0.24427 0.33055 C 0.24531 0.33171 0.24635 0.3331 0.24722 0.33449 C 0.24792 0.33541 0.24809 0.3368 0.24878 0.3375 C 0.24948 0.33819 0.25035 0.33819 0.25104 0.33865 C 0.25156 0.33958 0.25191 0.34097 0.2526 0.34166 C 0.2533 0.34236 0.25417 0.34213 0.25486 0.34259 C 0.25573 0.34351 0.25642 0.34467 0.25712 0.34583 C 0.25747 0.34676 0.25747 0.34791 0.25799 0.34884 C 0.25833 0.34953 0.25955 0.35092 0.25955 0.35092 " pathEditMode="relative" ptsTypes="AAAAAAAAAAAAAAAAAAAAAAAAAAAAAAAAAAAAA">
                                      <p:cBhvr>
                                        <p:cTn id="23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3 0.00417 C -0.03438 0.01945 -0.03247 0.00949 -0.0349 0.01829 C -0.03525 0.01991 -0.03559 0.02176 -0.03612 0.02338 C -0.03698 0.02662 -0.03872 0.02917 -0.04028 0.03148 C -0.04098 0.0338 -0.04167 0.03657 -0.04254 0.03866 C -0.04341 0.04005 -0.04428 0.0412 -0.04514 0.04282 C -0.04549 0.04375 -0.04584 0.04491 -0.04636 0.04583 C -0.04688 0.04722 -0.0474 0.04861 -0.04809 0.05 C -0.04914 0.05208 -0.0507 0.0537 -0.05157 0.05602 C -0.05209 0.05695 -0.05244 0.0581 -0.05278 0.05903 C -0.05348 0.06065 -0.05469 0.06157 -0.05539 0.0632 C -0.05556 0.06412 -0.05591 0.06551 -0.05643 0.0662 C -0.05712 0.06713 -0.05799 0.06759 -0.05886 0.06829 C -0.05938 0.06875 -0.06007 0.06968 -0.06059 0.07037 C -0.06146 0.0713 -0.06216 0.07245 -0.06303 0.07338 C -0.06372 0.07384 -0.06441 0.07384 -0.06494 0.07431 C -0.06615 0.07546 -0.06702 0.07778 -0.06841 0.07847 C -0.0691 0.0787 -0.06962 0.07894 -0.07014 0.0794 C -0.07084 0.08009 -0.07136 0.08102 -0.07205 0.08148 C -0.07327 0.08241 -0.07448 0.08287 -0.0757 0.08357 C -0.07657 0.08426 -0.07778 0.08472 -0.07865 0.08565 C -0.07952 0.08611 -0.08021 0.08704 -0.08108 0.0875 C -0.08178 0.0882 -0.08264 0.08843 -0.08351 0.08866 C -0.08438 0.08889 -0.08785 0.09005 -0.08889 0.09074 C -0.08976 0.0912 -0.09046 0.09213 -0.09132 0.09282 C -0.09757 0.09213 -0.10365 0.09167 -0.1099 0.09074 C -0.11268 0.09028 -0.11077 0.08912 -0.11355 0.0875 C -0.11355 0.0875 -0.11355 0.0882 -0.11355 0.08866 " pathEditMode="relative" rAng="0" ptsTypes="AAAAAAAAAAAAAAAAAAAAAAAAAAAA">
                                      <p:cBhvr>
                                        <p:cTn id="233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4421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0.00121 0.00185 0.00226 0.00416 0.00365 0.00601 C 0.00434 0.00671 0.00538 0.00648 0.00608 0.00694 C 0.00764 0.0081 0.00903 0.00972 0.01059 0.01111 C 0.01181 0.01226 0.01319 0.01319 0.01441 0.01412 C 0.01562 0.01527 0.01719 0.01574 0.01823 0.01713 C 0.03003 0.0331 0.01684 0.01597 0.02431 0.0243 C 0.02517 0.02523 0.02587 0.02639 0.02656 0.02731 C 0.02865 0.02963 0.0309 0.03101 0.03281 0.03356 C 0.03403 0.03518 0.03507 0.03703 0.03663 0.03865 C 0.0375 0.03958 0.03871 0.03981 0.03958 0.04074 C 0.0408 0.04189 0.04149 0.04351 0.04271 0.04467 C 0.04358 0.0456 0.04479 0.04606 0.04566 0.04676 C 0.04705 0.04768 0.04826 0.04861 0.04948 0.04976 C 0.05816 0.0581 0.05399 0.05486 0.06094 0.06203 C 0.06163 0.06273 0.0625 0.06342 0.06319 0.06412 C 0.06701 0.06828 0.06406 0.06643 0.06858 0.07014 C 0.06962 0.07106 0.07066 0.07129 0.0717 0.07222 C 0.07222 0.07291 0.07674 0.07824 0.07847 0.07939 C 0.08003 0.08032 0.0816 0.08078 0.08316 0.08148 C 0.08958 0.08726 0.08611 0.08449 0.09375 0.08958 L 0.09687 0.09166 C 0.09792 0.09236 0.09878 0.09328 0.09983 0.09375 L 0.10295 0.09467 C 0.10399 0.09537 0.10503 0.09606 0.10608 0.09676 C 0.10677 0.09722 0.10746 0.09814 0.10833 0.09884 C 0.10972 0.09953 0.11146 0.09976 0.11285 0.10069 C 0.11389 0.10139 0.11493 0.10231 0.11597 0.10277 C 0.11823 0.10393 0.12083 0.10416 0.12274 0.10578 C 0.12656 0.10926 0.12361 0.10717 0.12812 0.10902 C 0.13038 0.10995 0.13264 0.11134 0.13507 0.11203 C 0.14062 0.11342 0.1375 0.11273 0.1441 0.11412 C 0.14566 0.11481 0.14722 0.11597 0.14878 0.11597 C 0.15278 0.11643 0.16128 0.11736 0.16545 0.11805 C 0.1691 0.11875 0.17257 0.11944 0.17621 0.12014 C 0.18021 0.12083 0.18368 0.12129 0.18767 0.12222 C 0.1908 0.12291 0.19375 0.12361 0.19687 0.1243 C 0.19965 0.12476 0.20243 0.12476 0.20521 0.12523 C 0.21181 0.12639 0.22205 0.12893 0.22812 0.13032 L 0.23264 0.13148 C 0.23958 0.13101 0.24653 0.13125 0.2533 0.13032 C 0.25417 0.13032 0.25486 0.12893 0.25556 0.12824 C 0.2566 0.12731 0.25746 0.12615 0.25868 0.12523 C 0.26059 0.12361 0.26267 0.12245 0.26476 0.12106 C 0.26632 0.12014 0.26858 0.11875 0.27014 0.11713 C 0.27639 0.10972 0.27205 0.11458 0.27552 0.10902 C 0.27986 0.10162 0.27378 0.11319 0.27847 0.10393 C 0.28073 0.09213 0.2776 0.10648 0.28073 0.09676 C 0.28125 0.09537 0.28125 0.09398 0.2816 0.09259 C 0.28194 0.09051 0.28316 0.08657 0.28316 0.08657 C 0.28299 0.08472 0.28333 0.07314 0.2816 0.06828 C 0.28056 0.06574 0.27969 0.06435 0.27778 0.06296 C 0.27621 0.06226 0.27309 0.06111 0.27309 0.06111 " pathEditMode="relative" ptsTypes="AAAAAAAAAAAAAAAAAAAAAAAAAAAAAAAAAAAAAAAAAAAAAAAAAAAAA">
                                      <p:cBhvr>
                                        <p:cTn id="23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82 0.00185 0.00781 0.00347 0.01163 0.00555 C 0.01458 0.00717 0.01701 0.01018 0.02014 0.01134 C 0.02431 0.01273 0.02986 0.01481 0.03403 0.0169 C 0.03819 0.01921 0.04288 0.0206 0.0467 0.02407 C 0.04774 0.025 0.04878 0.02616 0.04983 0.02685 C 0.0625 0.03426 0.05104 0.02546 0.06059 0.03241 C 0.06302 0.03426 0.06545 0.03634 0.06806 0.03819 C 0.07014 0.03958 0.0724 0.04074 0.07431 0.04236 C 0.08681 0.05231 0.08229 0.05139 0.0967 0.06088 C 0.09878 0.06227 0.10104 0.06366 0.10312 0.06504 C 0.10625 0.06736 0.10937 0.07014 0.11267 0.07222 C 0.11649 0.07477 0.12083 0.07616 0.12431 0.0794 C 0.13073 0.08472 0.13646 0.09167 0.14253 0.09768 C 0.14931 0.10486 0.14757 0.10347 0.15521 0.11204 C 0.15694 0.11389 0.15903 0.11551 0.16059 0.11759 C 0.16302 0.12083 0.16528 0.12454 0.16806 0.12754 C 0.17743 0.1375 0.19427 0.15139 0.20417 0.16296 C 0.20694 0.1662 0.2099 0.16944 0.21267 0.17292 C 0.21562 0.17662 0.21823 0.18079 0.22118 0.18426 C 0.23611 0.20254 0.23437 0.19815 0.24566 0.21412 C 0.24861 0.21829 0.25122 0.22268 0.25417 0.22685 C 0.2566 0.23032 0.2592 0.23333 0.26163 0.2368 C 0.26424 0.24051 0.26649 0.24444 0.2691 0.24815 C 0.27083 0.25046 0.27274 0.25278 0.27431 0.25509 C 0.27743 0.25972 0.28038 0.26435 0.28281 0.26944 C 0.28437 0.27222 0.28542 0.27523 0.28715 0.27801 C 0.28976 0.28194 0.29358 0.28449 0.29566 0.28935 C 0.29878 0.29653 0.30174 0.30463 0.30625 0.31042 C 0.30764 0.3125 0.3092 0.31412 0.31059 0.3162 C 0.31354 0.32083 0.3158 0.32616 0.3191 0.33032 C 0.32049 0.33217 0.32205 0.33403 0.32326 0.33611 C 0.33976 0.3618 0.32378 0.33935 0.34028 0.36157 L 0.34358 0.36574 C 0.34462 0.36736 0.34549 0.36898 0.3467 0.37014 L 0.34983 0.37292 C 0.3559 0.38495 0.3474 0.36667 0.35312 0.38565 C 0.35382 0.38796 0.35538 0.38935 0.35625 0.39143 C 0.36354 0.40602 0.37066 0.4206 0.3776 0.43542 C 0.37847 0.43704 0.37899 0.43912 0.37969 0.44097 C 0.38038 0.44329 0.38108 0.44583 0.38177 0.44815 C 0.38229 0.44954 0.38229 0.45116 0.38281 0.45231 C 0.38455 0.45625 0.38663 0.45972 0.38819 0.46366 C 0.38889 0.46551 0.38976 0.46736 0.39028 0.46944 C 0.3908 0.47083 0.3908 0.47245 0.39132 0.47361 C 0.39479 0.48032 0.39444 0.47523 0.3967 0.48217 C 0.39757 0.48495 0.39809 0.48773 0.39878 0.49074 C 0.39913 0.49213 0.39913 0.49375 0.39983 0.49491 L 0.40208 0.49768 C 0.40486 0.51273 0.40104 0.49514 0.40521 0.50764 C 0.40816 0.51643 0.4059 0.51435 0.40955 0.52037 C 0.41007 0.52153 0.41094 0.52222 0.41163 0.52338 C 0.41406 0.53333 0.41094 0.52083 0.41476 0.5331 C 0.41528 0.53449 0.41545 0.53611 0.4158 0.5375 C 0.41649 0.53935 0.41736 0.5412 0.41806 0.54305 C 0.4191 0.54676 0.42049 0.55324 0.42118 0.55741 C 0.42153 0.56018 0.42187 0.56296 0.42222 0.56574 C 0.42292 0.57754 0.42309 0.58472 0.42431 0.5956 C 0.42552 0.60555 0.42535 0.60463 0.42535 0.60139 " pathEditMode="relative" ptsTypes="AAAAAAAAAAAAAAAAAAAAAAAAAAAAAAAAAAAAAAAAAAAAAAAAAAAAAAAAAAA">
                                      <p:cBhvr>
                                        <p:cTn id="23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75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5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0"/>
                            </p:stCondLst>
                            <p:childTnLst>
                              <p:par>
                                <p:cTn id="2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7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7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"/>
                            </p:stCondLst>
                            <p:childTnLst>
                              <p:par>
                                <p:cTn id="2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/>
      <p:bldP spid="301" grpId="0" animBg="1"/>
      <p:bldP spid="271" grpId="0" animBg="1"/>
      <p:bldP spid="272" grpId="0" animBg="1"/>
      <p:bldP spid="273" grpId="0" animBg="1"/>
      <p:bldP spid="274" grpId="0" animBg="1"/>
      <p:bldP spid="59" grpId="0" animBg="1"/>
      <p:bldP spid="62" grpId="0" animBg="1"/>
      <p:bldP spid="73" grpId="0" animBg="1"/>
      <p:bldP spid="76" grpId="0" animBg="1"/>
      <p:bldP spid="84" grpId="0" animBg="1"/>
      <p:bldP spid="85" grpId="0" animBg="1"/>
      <p:bldP spid="87" grpId="0" animBg="1"/>
      <p:bldP spid="89" grpId="0" animBg="1"/>
      <p:bldP spid="93" grpId="0" animBg="1"/>
      <p:bldP spid="94" grpId="0" animBg="1"/>
      <p:bldP spid="95" grpId="0" animBg="1"/>
      <p:bldP spid="97" grpId="0" animBg="1"/>
      <p:bldP spid="108" grpId="0" animBg="1"/>
      <p:bldP spid="114" grpId="0" animBg="1"/>
      <p:bldP spid="104" grpId="0" animBg="1"/>
      <p:bldP spid="98" grpId="0" animBg="1"/>
      <p:bldP spid="90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/>
      <p:bldP spid="300" grpId="0" animBg="1"/>
      <p:bldP spid="83" grpId="0" animBg="1"/>
      <p:bldP spid="277" grpId="0" animBg="1"/>
      <p:bldP spid="302" grpId="0"/>
      <p:bldP spid="303" grpId="0"/>
      <p:bldP spid="3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Genes predictores de respuesta al tratamiento</a:t>
            </a:r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226314020"/>
              </p:ext>
            </p:extLst>
          </p:nvPr>
        </p:nvGraphicFramePr>
        <p:xfrm>
          <a:off x="752168" y="2146709"/>
          <a:ext cx="7595965" cy="3716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57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5471"/>
            <a:ext cx="7362116" cy="1587777"/>
          </a:xfrm>
        </p:spPr>
        <p:txBody>
          <a:bodyPr/>
          <a:lstStyle/>
          <a:p>
            <a:r>
              <a:rPr lang="es-ES" sz="3400" dirty="0" smtClean="0"/>
              <a:t>Estrategia actual: </a:t>
            </a:r>
            <a:br>
              <a:rPr lang="es-ES" sz="3400" dirty="0" smtClean="0"/>
            </a:br>
            <a:r>
              <a:rPr lang="es-ES" sz="3400" dirty="0" smtClean="0"/>
              <a:t>Criterios </a:t>
            </a:r>
            <a:r>
              <a:rPr lang="es-ES" sz="3400" dirty="0"/>
              <a:t>RANO </a:t>
            </a:r>
            <a:r>
              <a:rPr lang="es-ES" sz="3400" dirty="0" smtClean="0"/>
              <a:t>(Response </a:t>
            </a:r>
            <a:r>
              <a:rPr lang="es-ES" sz="3400" dirty="0" err="1"/>
              <a:t>Assessment</a:t>
            </a:r>
            <a:r>
              <a:rPr lang="es-ES" sz="3400" dirty="0"/>
              <a:t> in </a:t>
            </a:r>
            <a:r>
              <a:rPr lang="es-ES" sz="3400" dirty="0" err="1" smtClean="0"/>
              <a:t>NeuroOncology</a:t>
            </a:r>
            <a:r>
              <a:rPr lang="es-ES" sz="3400" dirty="0" smtClean="0"/>
              <a:t>)</a:t>
            </a:r>
            <a:endParaRPr lang="es-ES" sz="34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70385977"/>
              </p:ext>
            </p:extLst>
          </p:nvPr>
        </p:nvGraphicFramePr>
        <p:xfrm>
          <a:off x="251520" y="2052919"/>
          <a:ext cx="8640960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177342" y="6376619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 err="1">
                <a:solidFill>
                  <a:prstClr val="white"/>
                </a:solidFill>
              </a:rPr>
              <a:t>Wen</a:t>
            </a:r>
            <a:r>
              <a:rPr lang="es-ES" sz="1100" i="1" dirty="0">
                <a:solidFill>
                  <a:prstClr val="white"/>
                </a:solidFill>
              </a:rPr>
              <a:t> PY, </a:t>
            </a:r>
            <a:r>
              <a:rPr lang="es-ES" sz="1100" i="1" dirty="0" err="1">
                <a:solidFill>
                  <a:prstClr val="white"/>
                </a:solidFill>
              </a:rPr>
              <a:t>Macdonald</a:t>
            </a:r>
            <a:r>
              <a:rPr lang="es-ES" sz="1100" i="1" dirty="0">
                <a:solidFill>
                  <a:prstClr val="white"/>
                </a:solidFill>
              </a:rPr>
              <a:t> DR, </a:t>
            </a:r>
            <a:r>
              <a:rPr lang="es-ES" sz="1100" i="1" dirty="0" err="1">
                <a:solidFill>
                  <a:prstClr val="white"/>
                </a:solidFill>
              </a:rPr>
              <a:t>Reardon</a:t>
            </a:r>
            <a:r>
              <a:rPr lang="es-ES" sz="1100" i="1" dirty="0">
                <a:solidFill>
                  <a:prstClr val="white"/>
                </a:solidFill>
              </a:rPr>
              <a:t> DA, </a:t>
            </a:r>
            <a:r>
              <a:rPr lang="es-ES" sz="1100" i="1" dirty="0" err="1">
                <a:solidFill>
                  <a:prstClr val="white"/>
                </a:solidFill>
              </a:rPr>
              <a:t>Cloughesy</a:t>
            </a:r>
            <a:r>
              <a:rPr lang="es-ES" sz="1100" i="1" dirty="0">
                <a:solidFill>
                  <a:prstClr val="white"/>
                </a:solidFill>
              </a:rPr>
              <a:t> TF, </a:t>
            </a:r>
            <a:r>
              <a:rPr lang="es-ES" sz="1100" i="1" dirty="0" err="1">
                <a:solidFill>
                  <a:prstClr val="white"/>
                </a:solidFill>
              </a:rPr>
              <a:t>Sorensen</a:t>
            </a:r>
            <a:r>
              <a:rPr lang="es-ES" sz="1100" i="1" dirty="0">
                <a:solidFill>
                  <a:prstClr val="white"/>
                </a:solidFill>
              </a:rPr>
              <a:t> AG, </a:t>
            </a:r>
            <a:r>
              <a:rPr lang="es-ES" sz="1100" i="1" dirty="0" err="1">
                <a:solidFill>
                  <a:prstClr val="white"/>
                </a:solidFill>
              </a:rPr>
              <a:t>Galanis</a:t>
            </a:r>
            <a:r>
              <a:rPr lang="es-ES" sz="1100" i="1" dirty="0">
                <a:solidFill>
                  <a:prstClr val="white"/>
                </a:solidFill>
              </a:rPr>
              <a:t> E, et al. </a:t>
            </a:r>
            <a:r>
              <a:rPr lang="es-ES" sz="1100" i="1" dirty="0" err="1">
                <a:solidFill>
                  <a:prstClr val="white"/>
                </a:solidFill>
              </a:rPr>
              <a:t>Updated</a:t>
            </a:r>
            <a:r>
              <a:rPr lang="es-ES" sz="1100" i="1" dirty="0">
                <a:solidFill>
                  <a:prstClr val="white"/>
                </a:solidFill>
              </a:rPr>
              <a:t> response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criteria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for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high</a:t>
            </a:r>
            <a:r>
              <a:rPr lang="es-ES" sz="1100" i="1" dirty="0">
                <a:solidFill>
                  <a:prstClr val="white"/>
                </a:solidFill>
              </a:rPr>
              <a:t>-grade gliomas: response </a:t>
            </a:r>
            <a:r>
              <a:rPr lang="es-ES" sz="1100" i="1" dirty="0" err="1">
                <a:solidFill>
                  <a:prstClr val="white"/>
                </a:solidFill>
              </a:rPr>
              <a:t>assessment</a:t>
            </a:r>
            <a:r>
              <a:rPr lang="es-ES" sz="1100" i="1" dirty="0">
                <a:solidFill>
                  <a:prstClr val="white"/>
                </a:solidFill>
              </a:rPr>
              <a:t> in </a:t>
            </a:r>
            <a:r>
              <a:rPr lang="es-ES" sz="1100" i="1" dirty="0" err="1">
                <a:solidFill>
                  <a:prstClr val="white"/>
                </a:solidFill>
              </a:rPr>
              <a:t>neuro-oncology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working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group</a:t>
            </a:r>
            <a:r>
              <a:rPr lang="es-ES" sz="1100" i="1" dirty="0">
                <a:solidFill>
                  <a:prstClr val="white"/>
                </a:solidFill>
              </a:rPr>
              <a:t>. J </a:t>
            </a:r>
            <a:r>
              <a:rPr lang="es-ES" sz="1100" i="1" dirty="0" err="1">
                <a:solidFill>
                  <a:prstClr val="white"/>
                </a:solidFill>
              </a:rPr>
              <a:t>Clin</a:t>
            </a:r>
            <a:r>
              <a:rPr lang="es-ES" sz="1100" i="1" dirty="0">
                <a:solidFill>
                  <a:prstClr val="white"/>
                </a:solidFill>
              </a:rPr>
              <a:t> </a:t>
            </a:r>
            <a:r>
              <a:rPr lang="es-ES" sz="1100" i="1" dirty="0" err="1">
                <a:solidFill>
                  <a:prstClr val="white"/>
                </a:solidFill>
              </a:rPr>
              <a:t>Oncol</a:t>
            </a:r>
            <a:r>
              <a:rPr lang="es-ES" sz="1100" i="1" dirty="0">
                <a:solidFill>
                  <a:prstClr val="white"/>
                </a:solidFill>
              </a:rPr>
              <a:t>. 2010;28(11):1963-72.</a:t>
            </a:r>
          </a:p>
        </p:txBody>
      </p:sp>
    </p:spTree>
    <p:extLst>
      <p:ext uri="{BB962C8B-B14F-4D97-AF65-F5344CB8AC3E}">
        <p14:creationId xmlns="" xmlns:p14="http://schemas.microsoft.com/office/powerpoint/2010/main" val="1037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Ejemplos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14637" y="1393676"/>
            <a:ext cx="2176534" cy="25600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15" b="100000" l="0" r="100000">
                        <a14:foregroundMark x1="71523" y1="89206" x2="71523" y2="89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8216" y="1398241"/>
            <a:ext cx="2357714" cy="25554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02291" y="3988531"/>
            <a:ext cx="2188880" cy="24849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78893" y="3988531"/>
            <a:ext cx="2196106" cy="24849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 cstate="screen"/>
          <a:srcRect l="2191" r="2371"/>
          <a:stretch/>
        </p:blipFill>
        <p:spPr>
          <a:xfrm>
            <a:off x="2878894" y="1398241"/>
            <a:ext cx="2196105" cy="25554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708216" y="3988531"/>
            <a:ext cx="2354437" cy="2484937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5368487" y="1398241"/>
            <a:ext cx="0" cy="50752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77342" y="6541569"/>
            <a:ext cx="8892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i="1" dirty="0">
                <a:solidFill>
                  <a:prstClr val="white"/>
                </a:solidFill>
              </a:rPr>
              <a:t>ARCHIVO FVL</a:t>
            </a:r>
          </a:p>
        </p:txBody>
      </p:sp>
    </p:spTree>
    <p:extLst>
      <p:ext uri="{BB962C8B-B14F-4D97-AF65-F5344CB8AC3E}">
        <p14:creationId xmlns="" xmlns:p14="http://schemas.microsoft.com/office/powerpoint/2010/main" val="32252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o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ro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5406</TotalTime>
  <Words>3041</Words>
  <Application>Microsoft Office PowerPoint</Application>
  <PresentationFormat>Presentación en pantalla (4:3)</PresentationFormat>
  <Paragraphs>406</Paragraphs>
  <Slides>41</Slides>
  <Notes>23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caro</vt:lpstr>
      <vt:lpstr>Tema de Office</vt:lpstr>
      <vt:lpstr>1_caro</vt:lpstr>
      <vt:lpstr>Seguimiento de los gliomas de alto grado</vt:lpstr>
      <vt:lpstr>Objetivos</vt:lpstr>
      <vt:lpstr>Epidemiología</vt:lpstr>
      <vt:lpstr>Epidemiología</vt:lpstr>
      <vt:lpstr>Generalidades: Clasificación OMS</vt:lpstr>
      <vt:lpstr>Diapositiva 6</vt:lpstr>
      <vt:lpstr>Genes predictores de respuesta al tratamiento</vt:lpstr>
      <vt:lpstr>Estrategia actual:  Criterios RANO (Response Assessment in NeuroOncology)</vt:lpstr>
      <vt:lpstr>Ejemplos </vt:lpstr>
      <vt:lpstr>Criterios RANO (Response Assessment in NeuroOncology)</vt:lpstr>
      <vt:lpstr>Respuesta parcial</vt:lpstr>
      <vt:lpstr>Progresión de la enfermedad</vt:lpstr>
      <vt:lpstr>Conceptos</vt:lpstr>
      <vt:lpstr>Pseudoprogresión: Radiación o quimioterapia</vt:lpstr>
      <vt:lpstr>Pseudoprogresión</vt:lpstr>
      <vt:lpstr>Pseudoprogresión: Radiación o quimioterapia</vt:lpstr>
      <vt:lpstr>Radionecrosis</vt:lpstr>
      <vt:lpstr>Pseudorrespuesta </vt:lpstr>
      <vt:lpstr>Pseudorrespuesta </vt:lpstr>
      <vt:lpstr>Otras técnicas de imágenes</vt:lpstr>
      <vt:lpstr>Perfusión</vt:lpstr>
      <vt:lpstr>Difusión </vt:lpstr>
      <vt:lpstr>Diapositiva 23</vt:lpstr>
      <vt:lpstr>Diapositiva 24</vt:lpstr>
      <vt:lpstr>Espectroscopia</vt:lpstr>
      <vt:lpstr>Diapositiva 26</vt:lpstr>
      <vt:lpstr>Materiales y métodos</vt:lpstr>
      <vt:lpstr>Materiales y métodos</vt:lpstr>
      <vt:lpstr>Materiales y métodos</vt:lpstr>
      <vt:lpstr>Propuesta FVL</vt:lpstr>
      <vt:lpstr>Resultados </vt:lpstr>
      <vt:lpstr>Resultados </vt:lpstr>
      <vt:lpstr>Caso 1</vt:lpstr>
      <vt:lpstr>Diapositiva 34</vt:lpstr>
      <vt:lpstr>Diapositiva 35</vt:lpstr>
      <vt:lpstr>Diapositiva 36</vt:lpstr>
      <vt:lpstr>Discusión </vt:lpstr>
      <vt:lpstr>Discusión </vt:lpstr>
      <vt:lpstr>Conclusiones</vt:lpstr>
      <vt:lpstr>Referencias </vt:lpstr>
      <vt:lpstr>Referencias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Abordaje estratégico del seguimiento de los gliomas de alto grado</dc:title>
  <dc:creator>Usuario de Microsoft Office</dc:creator>
  <cp:lastModifiedBy>Usuario</cp:lastModifiedBy>
  <cp:revision>174</cp:revision>
  <dcterms:created xsi:type="dcterms:W3CDTF">2016-08-24T02:34:13Z</dcterms:created>
  <dcterms:modified xsi:type="dcterms:W3CDTF">2017-02-21T19:22:55Z</dcterms:modified>
</cp:coreProperties>
</file>